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73" r:id="rId10"/>
    <p:sldId id="264" r:id="rId11"/>
    <p:sldId id="274" r:id="rId12"/>
    <p:sldId id="275" r:id="rId13"/>
    <p:sldId id="276" r:id="rId14"/>
    <p:sldId id="277" r:id="rId15"/>
    <p:sldId id="278" r:id="rId16"/>
    <p:sldId id="279" r:id="rId17"/>
    <p:sldId id="280" r:id="rId18"/>
    <p:sldId id="265" r:id="rId19"/>
    <p:sldId id="266" r:id="rId20"/>
    <p:sldId id="272" r:id="rId21"/>
    <p:sldId id="267" r:id="rId22"/>
    <p:sldId id="268" r:id="rId23"/>
    <p:sldId id="269" r:id="rId24"/>
    <p:sldId id="270"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5"/>
    <p:restoredTop sz="94703"/>
  </p:normalViewPr>
  <p:slideViewPr>
    <p:cSldViewPr snapToGrid="0">
      <p:cViewPr varScale="1">
        <p:scale>
          <a:sx n="152" d="100"/>
          <a:sy n="152" d="100"/>
        </p:scale>
        <p:origin x="-808"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37CF71-E11A-4BB8-9A63-F4129CD3167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87F236A-CA30-40CF-B34E-BEC26201B8A8}">
      <dgm:prSet/>
      <dgm:spPr/>
      <dgm:t>
        <a:bodyPr/>
        <a:lstStyle/>
        <a:p>
          <a:pPr>
            <a:lnSpc>
              <a:spcPct val="100000"/>
            </a:lnSpc>
          </a:pPr>
          <a:r>
            <a:rPr lang="en-CA" b="0" i="0"/>
            <a:t>Application mobile Android (interface utilisateur)</a:t>
          </a:r>
          <a:endParaRPr lang="en-US"/>
        </a:p>
      </dgm:t>
    </dgm:pt>
    <dgm:pt modelId="{BDF2EE6B-62CC-482F-BF08-E121593FB1DB}" type="parTrans" cxnId="{3D7794A6-BB92-4EFE-940B-0D309FBD0A6A}">
      <dgm:prSet/>
      <dgm:spPr/>
      <dgm:t>
        <a:bodyPr/>
        <a:lstStyle/>
        <a:p>
          <a:endParaRPr lang="en-US"/>
        </a:p>
      </dgm:t>
    </dgm:pt>
    <dgm:pt modelId="{6EF39C4C-382A-4CB0-A82C-34764C7E0D53}" type="sibTrans" cxnId="{3D7794A6-BB92-4EFE-940B-0D309FBD0A6A}">
      <dgm:prSet/>
      <dgm:spPr/>
      <dgm:t>
        <a:bodyPr/>
        <a:lstStyle/>
        <a:p>
          <a:endParaRPr lang="en-US"/>
        </a:p>
      </dgm:t>
    </dgm:pt>
    <dgm:pt modelId="{E2FCE41D-7DA9-4FA7-BCE0-CADE0BFE103C}">
      <dgm:prSet/>
      <dgm:spPr/>
      <dgm:t>
        <a:bodyPr/>
        <a:lstStyle/>
        <a:p>
          <a:pPr>
            <a:lnSpc>
              <a:spcPct val="100000"/>
            </a:lnSpc>
          </a:pPr>
          <a:r>
            <a:rPr lang="en-CA" b="0" i="0" dirty="0"/>
            <a:t>Interface Web </a:t>
          </a:r>
          <a:endParaRPr lang="en-US" dirty="0"/>
        </a:p>
      </dgm:t>
    </dgm:pt>
    <dgm:pt modelId="{69AED10B-2AC7-4589-97FC-6E4CB79260EA}" type="parTrans" cxnId="{94DFE96D-D722-413D-80B3-C454DA465DCE}">
      <dgm:prSet/>
      <dgm:spPr/>
      <dgm:t>
        <a:bodyPr/>
        <a:lstStyle/>
        <a:p>
          <a:endParaRPr lang="en-US"/>
        </a:p>
      </dgm:t>
    </dgm:pt>
    <dgm:pt modelId="{C4B2EA0C-6E92-4511-963B-9E7FAD3E1533}" type="sibTrans" cxnId="{94DFE96D-D722-413D-80B3-C454DA465DCE}">
      <dgm:prSet/>
      <dgm:spPr/>
      <dgm:t>
        <a:bodyPr/>
        <a:lstStyle/>
        <a:p>
          <a:endParaRPr lang="en-US"/>
        </a:p>
      </dgm:t>
    </dgm:pt>
    <dgm:pt modelId="{E885759E-1445-43FD-9B67-5B7F03994DBA}">
      <dgm:prSet/>
      <dgm:spPr/>
      <dgm:t>
        <a:bodyPr/>
        <a:lstStyle/>
        <a:p>
          <a:pPr>
            <a:lnSpc>
              <a:spcPct val="100000"/>
            </a:lnSpc>
          </a:pPr>
          <a:r>
            <a:rPr lang="en-CA" b="0" i="0" dirty="0"/>
            <a:t>API REST </a:t>
          </a:r>
          <a:r>
            <a:rPr lang="en-CA" b="0" i="0" dirty="0" err="1"/>
            <a:t>en</a:t>
          </a:r>
          <a:r>
            <a:rPr lang="en-CA" b="0" i="0" dirty="0"/>
            <a:t> PHP (couche </a:t>
          </a:r>
          <a:r>
            <a:rPr lang="en-CA" b="0" i="0" dirty="0" err="1"/>
            <a:t>logique</a:t>
          </a:r>
          <a:r>
            <a:rPr lang="en-CA" b="0" i="0" dirty="0"/>
            <a:t> et de communication)</a:t>
          </a:r>
          <a:endParaRPr lang="en-US" dirty="0"/>
        </a:p>
      </dgm:t>
    </dgm:pt>
    <dgm:pt modelId="{095AACEA-92F0-4ACB-8DF4-077161909C31}" type="parTrans" cxnId="{5CFE71EE-73D3-44B6-8DC4-52A517674AF7}">
      <dgm:prSet/>
      <dgm:spPr/>
      <dgm:t>
        <a:bodyPr/>
        <a:lstStyle/>
        <a:p>
          <a:endParaRPr lang="en-US"/>
        </a:p>
      </dgm:t>
    </dgm:pt>
    <dgm:pt modelId="{596DE561-FBE2-412E-9DA9-5C2E8C13E774}" type="sibTrans" cxnId="{5CFE71EE-73D3-44B6-8DC4-52A517674AF7}">
      <dgm:prSet/>
      <dgm:spPr/>
      <dgm:t>
        <a:bodyPr/>
        <a:lstStyle/>
        <a:p>
          <a:endParaRPr lang="en-US"/>
        </a:p>
      </dgm:t>
    </dgm:pt>
    <dgm:pt modelId="{F79FF60F-1E40-4BE9-9C5D-BF50D00CF992}">
      <dgm:prSet/>
      <dgm:spPr/>
      <dgm:t>
        <a:bodyPr/>
        <a:lstStyle/>
        <a:p>
          <a:pPr>
            <a:lnSpc>
              <a:spcPct val="100000"/>
            </a:lnSpc>
          </a:pPr>
          <a:r>
            <a:rPr lang="en-CA" b="0" i="0"/>
            <a:t>Base de données relationnelle (MySQL)</a:t>
          </a:r>
          <a:endParaRPr lang="en-US"/>
        </a:p>
      </dgm:t>
    </dgm:pt>
    <dgm:pt modelId="{27AFEDA7-3F91-44B0-B084-04595E8F959D}" type="parTrans" cxnId="{C14378E5-F3DC-438C-AFE2-936D9D27773E}">
      <dgm:prSet/>
      <dgm:spPr/>
      <dgm:t>
        <a:bodyPr/>
        <a:lstStyle/>
        <a:p>
          <a:endParaRPr lang="en-US"/>
        </a:p>
      </dgm:t>
    </dgm:pt>
    <dgm:pt modelId="{2145DD8F-B986-4EE5-B85B-E1B19948D292}" type="sibTrans" cxnId="{C14378E5-F3DC-438C-AFE2-936D9D27773E}">
      <dgm:prSet/>
      <dgm:spPr/>
      <dgm:t>
        <a:bodyPr/>
        <a:lstStyle/>
        <a:p>
          <a:endParaRPr lang="en-US"/>
        </a:p>
      </dgm:t>
    </dgm:pt>
    <dgm:pt modelId="{C57DE0E9-028F-43E7-9EF9-8440CFF625EB}" type="pres">
      <dgm:prSet presAssocID="{CA37CF71-E11A-4BB8-9A63-F4129CD31674}" presName="root" presStyleCnt="0">
        <dgm:presLayoutVars>
          <dgm:dir/>
          <dgm:resizeHandles val="exact"/>
        </dgm:presLayoutVars>
      </dgm:prSet>
      <dgm:spPr/>
    </dgm:pt>
    <dgm:pt modelId="{730A4A6B-CF9B-4914-BCE2-CAE71EC72F81}" type="pres">
      <dgm:prSet presAssocID="{487F236A-CA30-40CF-B34E-BEC26201B8A8}" presName="compNode" presStyleCnt="0"/>
      <dgm:spPr/>
    </dgm:pt>
    <dgm:pt modelId="{F24D6029-A1CD-483B-9A4F-E530862D8AAA}" type="pres">
      <dgm:prSet presAssocID="{487F236A-CA30-40CF-B34E-BEC26201B8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56DFFEBE-96BC-4190-9482-A9C402349C39}" type="pres">
      <dgm:prSet presAssocID="{487F236A-CA30-40CF-B34E-BEC26201B8A8}" presName="spaceRect" presStyleCnt="0"/>
      <dgm:spPr/>
    </dgm:pt>
    <dgm:pt modelId="{CF614F38-6B98-4829-8345-E2D08BE99F40}" type="pres">
      <dgm:prSet presAssocID="{487F236A-CA30-40CF-B34E-BEC26201B8A8}" presName="textRect" presStyleLbl="revTx" presStyleIdx="0" presStyleCnt="4">
        <dgm:presLayoutVars>
          <dgm:chMax val="1"/>
          <dgm:chPref val="1"/>
        </dgm:presLayoutVars>
      </dgm:prSet>
      <dgm:spPr/>
    </dgm:pt>
    <dgm:pt modelId="{65C8E1DF-A949-49AB-9716-5AB2C3FE4B1A}" type="pres">
      <dgm:prSet presAssocID="{6EF39C4C-382A-4CB0-A82C-34764C7E0D53}" presName="sibTrans" presStyleCnt="0"/>
      <dgm:spPr/>
    </dgm:pt>
    <dgm:pt modelId="{030F182C-4FF2-4FDE-8C15-493C93F14880}" type="pres">
      <dgm:prSet presAssocID="{E2FCE41D-7DA9-4FA7-BCE0-CADE0BFE103C}" presName="compNode" presStyleCnt="0"/>
      <dgm:spPr/>
    </dgm:pt>
    <dgm:pt modelId="{B40B5FB2-BA36-4AE2-A7C2-4910AF2E6E38}" type="pres">
      <dgm:prSet presAssocID="{E2FCE41D-7DA9-4FA7-BCE0-CADE0BFE10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77FB71C4-98E2-49B0-9070-912E1DA71FC0}" type="pres">
      <dgm:prSet presAssocID="{E2FCE41D-7DA9-4FA7-BCE0-CADE0BFE103C}" presName="spaceRect" presStyleCnt="0"/>
      <dgm:spPr/>
    </dgm:pt>
    <dgm:pt modelId="{76E76C9D-B874-4AF1-9509-EE0F71366E4E}" type="pres">
      <dgm:prSet presAssocID="{E2FCE41D-7DA9-4FA7-BCE0-CADE0BFE103C}" presName="textRect" presStyleLbl="revTx" presStyleIdx="1" presStyleCnt="4">
        <dgm:presLayoutVars>
          <dgm:chMax val="1"/>
          <dgm:chPref val="1"/>
        </dgm:presLayoutVars>
      </dgm:prSet>
      <dgm:spPr/>
    </dgm:pt>
    <dgm:pt modelId="{00F79FE4-4277-475F-A31A-65589446E246}" type="pres">
      <dgm:prSet presAssocID="{C4B2EA0C-6E92-4511-963B-9E7FAD3E1533}" presName="sibTrans" presStyleCnt="0"/>
      <dgm:spPr/>
    </dgm:pt>
    <dgm:pt modelId="{7DCA898E-E5EA-4801-8671-432229A82DCB}" type="pres">
      <dgm:prSet presAssocID="{E885759E-1445-43FD-9B67-5B7F03994DBA}" presName="compNode" presStyleCnt="0"/>
      <dgm:spPr/>
    </dgm:pt>
    <dgm:pt modelId="{CD54E6AB-000E-46FB-AD95-CF15091E4CEA}" type="pres">
      <dgm:prSet presAssocID="{E885759E-1445-43FD-9B67-5B7F03994D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uch"/>
        </a:ext>
      </dgm:extLst>
    </dgm:pt>
    <dgm:pt modelId="{941048E5-F50E-4D24-AA04-151036F47735}" type="pres">
      <dgm:prSet presAssocID="{E885759E-1445-43FD-9B67-5B7F03994DBA}" presName="spaceRect" presStyleCnt="0"/>
      <dgm:spPr/>
    </dgm:pt>
    <dgm:pt modelId="{2D9150EF-FD3C-4E0E-B670-92E4FD337E07}" type="pres">
      <dgm:prSet presAssocID="{E885759E-1445-43FD-9B67-5B7F03994DBA}" presName="textRect" presStyleLbl="revTx" presStyleIdx="2" presStyleCnt="4">
        <dgm:presLayoutVars>
          <dgm:chMax val="1"/>
          <dgm:chPref val="1"/>
        </dgm:presLayoutVars>
      </dgm:prSet>
      <dgm:spPr/>
    </dgm:pt>
    <dgm:pt modelId="{B6DD199B-19B7-F74A-BFEA-311547F30FE5}" type="pres">
      <dgm:prSet presAssocID="{596DE561-FBE2-412E-9DA9-5C2E8C13E774}" presName="sibTrans" presStyleCnt="0"/>
      <dgm:spPr/>
    </dgm:pt>
    <dgm:pt modelId="{2BD10F0C-D989-4678-81FE-1D3B81DB4391}" type="pres">
      <dgm:prSet presAssocID="{F79FF60F-1E40-4BE9-9C5D-BF50D00CF992}" presName="compNode" presStyleCnt="0"/>
      <dgm:spPr/>
    </dgm:pt>
    <dgm:pt modelId="{F0BF268F-CB34-4A79-8440-EE2773FB85C3}" type="pres">
      <dgm:prSet presAssocID="{F79FF60F-1E40-4BE9-9C5D-BF50D00CF9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55561B4-E8B7-4BEA-9D0B-999730CC5814}" type="pres">
      <dgm:prSet presAssocID="{F79FF60F-1E40-4BE9-9C5D-BF50D00CF992}" presName="spaceRect" presStyleCnt="0"/>
      <dgm:spPr/>
    </dgm:pt>
    <dgm:pt modelId="{411C8F3A-2473-4D06-8B52-1D1A52278D62}" type="pres">
      <dgm:prSet presAssocID="{F79FF60F-1E40-4BE9-9C5D-BF50D00CF992}" presName="textRect" presStyleLbl="revTx" presStyleIdx="3" presStyleCnt="4">
        <dgm:presLayoutVars>
          <dgm:chMax val="1"/>
          <dgm:chPref val="1"/>
        </dgm:presLayoutVars>
      </dgm:prSet>
      <dgm:spPr/>
    </dgm:pt>
  </dgm:ptLst>
  <dgm:cxnLst>
    <dgm:cxn modelId="{1159EA5A-4C44-5447-8F21-CF526AE6784B}" type="presOf" srcId="{E2FCE41D-7DA9-4FA7-BCE0-CADE0BFE103C}" destId="{76E76C9D-B874-4AF1-9509-EE0F71366E4E}" srcOrd="0" destOrd="0" presId="urn:microsoft.com/office/officeart/2018/2/layout/IconLabelList"/>
    <dgm:cxn modelId="{94DFE96D-D722-413D-80B3-C454DA465DCE}" srcId="{CA37CF71-E11A-4BB8-9A63-F4129CD31674}" destId="{E2FCE41D-7DA9-4FA7-BCE0-CADE0BFE103C}" srcOrd="1" destOrd="0" parTransId="{69AED10B-2AC7-4589-97FC-6E4CB79260EA}" sibTransId="{C4B2EA0C-6E92-4511-963B-9E7FAD3E1533}"/>
    <dgm:cxn modelId="{C36B9878-950F-E440-B956-A7FA39F0DB60}" type="presOf" srcId="{E885759E-1445-43FD-9B67-5B7F03994DBA}" destId="{2D9150EF-FD3C-4E0E-B670-92E4FD337E07}" srcOrd="0" destOrd="0" presId="urn:microsoft.com/office/officeart/2018/2/layout/IconLabelList"/>
    <dgm:cxn modelId="{8529FF7A-AA59-4F48-94C2-E10CD009F47D}" type="presOf" srcId="{F79FF60F-1E40-4BE9-9C5D-BF50D00CF992}" destId="{411C8F3A-2473-4D06-8B52-1D1A52278D62}" srcOrd="0" destOrd="0" presId="urn:microsoft.com/office/officeart/2018/2/layout/IconLabelList"/>
    <dgm:cxn modelId="{3D7794A6-BB92-4EFE-940B-0D309FBD0A6A}" srcId="{CA37CF71-E11A-4BB8-9A63-F4129CD31674}" destId="{487F236A-CA30-40CF-B34E-BEC26201B8A8}" srcOrd="0" destOrd="0" parTransId="{BDF2EE6B-62CC-482F-BF08-E121593FB1DB}" sibTransId="{6EF39C4C-382A-4CB0-A82C-34764C7E0D53}"/>
    <dgm:cxn modelId="{538BDEC2-AB38-4782-9FC7-9A3B92B9043D}" type="presOf" srcId="{CA37CF71-E11A-4BB8-9A63-F4129CD31674}" destId="{C57DE0E9-028F-43E7-9EF9-8440CFF625EB}" srcOrd="0" destOrd="0" presId="urn:microsoft.com/office/officeart/2018/2/layout/IconLabelList"/>
    <dgm:cxn modelId="{C14378E5-F3DC-438C-AFE2-936D9D27773E}" srcId="{CA37CF71-E11A-4BB8-9A63-F4129CD31674}" destId="{F79FF60F-1E40-4BE9-9C5D-BF50D00CF992}" srcOrd="3" destOrd="0" parTransId="{27AFEDA7-3F91-44B0-B084-04595E8F959D}" sibTransId="{2145DD8F-B986-4EE5-B85B-E1B19948D292}"/>
    <dgm:cxn modelId="{5CFE71EE-73D3-44B6-8DC4-52A517674AF7}" srcId="{CA37CF71-E11A-4BB8-9A63-F4129CD31674}" destId="{E885759E-1445-43FD-9B67-5B7F03994DBA}" srcOrd="2" destOrd="0" parTransId="{095AACEA-92F0-4ACB-8DF4-077161909C31}" sibTransId="{596DE561-FBE2-412E-9DA9-5C2E8C13E774}"/>
    <dgm:cxn modelId="{E151B9F0-3F84-474E-8168-371A82FE655F}" type="presOf" srcId="{487F236A-CA30-40CF-B34E-BEC26201B8A8}" destId="{CF614F38-6B98-4829-8345-E2D08BE99F40}" srcOrd="0" destOrd="0" presId="urn:microsoft.com/office/officeart/2018/2/layout/IconLabelList"/>
    <dgm:cxn modelId="{2B721EB7-0E31-8545-ADFC-6B69B459EA53}" type="presParOf" srcId="{C57DE0E9-028F-43E7-9EF9-8440CFF625EB}" destId="{730A4A6B-CF9B-4914-BCE2-CAE71EC72F81}" srcOrd="0" destOrd="0" presId="urn:microsoft.com/office/officeart/2018/2/layout/IconLabelList"/>
    <dgm:cxn modelId="{522BF16C-FBAC-6040-BBA3-2128199DD5EA}" type="presParOf" srcId="{730A4A6B-CF9B-4914-BCE2-CAE71EC72F81}" destId="{F24D6029-A1CD-483B-9A4F-E530862D8AAA}" srcOrd="0" destOrd="0" presId="urn:microsoft.com/office/officeart/2018/2/layout/IconLabelList"/>
    <dgm:cxn modelId="{AAFE4451-CD88-E34A-A7CB-137359C7ED16}" type="presParOf" srcId="{730A4A6B-CF9B-4914-BCE2-CAE71EC72F81}" destId="{56DFFEBE-96BC-4190-9482-A9C402349C39}" srcOrd="1" destOrd="0" presId="urn:microsoft.com/office/officeart/2018/2/layout/IconLabelList"/>
    <dgm:cxn modelId="{291F0DE3-CAC1-E545-8257-193F6DB6B7A5}" type="presParOf" srcId="{730A4A6B-CF9B-4914-BCE2-CAE71EC72F81}" destId="{CF614F38-6B98-4829-8345-E2D08BE99F40}" srcOrd="2" destOrd="0" presId="urn:microsoft.com/office/officeart/2018/2/layout/IconLabelList"/>
    <dgm:cxn modelId="{8036A0AB-4578-FA40-9C02-ED1E76B2D63A}" type="presParOf" srcId="{C57DE0E9-028F-43E7-9EF9-8440CFF625EB}" destId="{65C8E1DF-A949-49AB-9716-5AB2C3FE4B1A}" srcOrd="1" destOrd="0" presId="urn:microsoft.com/office/officeart/2018/2/layout/IconLabelList"/>
    <dgm:cxn modelId="{02630399-AD27-ED45-95E4-3973B5E7E818}" type="presParOf" srcId="{C57DE0E9-028F-43E7-9EF9-8440CFF625EB}" destId="{030F182C-4FF2-4FDE-8C15-493C93F14880}" srcOrd="2" destOrd="0" presId="urn:microsoft.com/office/officeart/2018/2/layout/IconLabelList"/>
    <dgm:cxn modelId="{54D21228-E894-344F-BC99-7216B76EECB9}" type="presParOf" srcId="{030F182C-4FF2-4FDE-8C15-493C93F14880}" destId="{B40B5FB2-BA36-4AE2-A7C2-4910AF2E6E38}" srcOrd="0" destOrd="0" presId="urn:microsoft.com/office/officeart/2018/2/layout/IconLabelList"/>
    <dgm:cxn modelId="{74718B6E-4563-9C44-BBC8-3989BDF7DBCB}" type="presParOf" srcId="{030F182C-4FF2-4FDE-8C15-493C93F14880}" destId="{77FB71C4-98E2-49B0-9070-912E1DA71FC0}" srcOrd="1" destOrd="0" presId="urn:microsoft.com/office/officeart/2018/2/layout/IconLabelList"/>
    <dgm:cxn modelId="{B79CC98E-17CB-BA4A-A833-68DEF30A9A56}" type="presParOf" srcId="{030F182C-4FF2-4FDE-8C15-493C93F14880}" destId="{76E76C9D-B874-4AF1-9509-EE0F71366E4E}" srcOrd="2" destOrd="0" presId="urn:microsoft.com/office/officeart/2018/2/layout/IconLabelList"/>
    <dgm:cxn modelId="{AFDBCDC2-94E4-974D-942C-E408AFC34B19}" type="presParOf" srcId="{C57DE0E9-028F-43E7-9EF9-8440CFF625EB}" destId="{00F79FE4-4277-475F-A31A-65589446E246}" srcOrd="3" destOrd="0" presId="urn:microsoft.com/office/officeart/2018/2/layout/IconLabelList"/>
    <dgm:cxn modelId="{0DF703B6-1307-104A-9A67-80AB4B498352}" type="presParOf" srcId="{C57DE0E9-028F-43E7-9EF9-8440CFF625EB}" destId="{7DCA898E-E5EA-4801-8671-432229A82DCB}" srcOrd="4" destOrd="0" presId="urn:microsoft.com/office/officeart/2018/2/layout/IconLabelList"/>
    <dgm:cxn modelId="{EAA2C022-D534-3643-8899-5AB80C45BA57}" type="presParOf" srcId="{7DCA898E-E5EA-4801-8671-432229A82DCB}" destId="{CD54E6AB-000E-46FB-AD95-CF15091E4CEA}" srcOrd="0" destOrd="0" presId="urn:microsoft.com/office/officeart/2018/2/layout/IconLabelList"/>
    <dgm:cxn modelId="{E940742A-E796-D046-A2DF-2EAEEAEC0D35}" type="presParOf" srcId="{7DCA898E-E5EA-4801-8671-432229A82DCB}" destId="{941048E5-F50E-4D24-AA04-151036F47735}" srcOrd="1" destOrd="0" presId="urn:microsoft.com/office/officeart/2018/2/layout/IconLabelList"/>
    <dgm:cxn modelId="{61CDF878-441F-A34A-9A95-E21D39E1445F}" type="presParOf" srcId="{7DCA898E-E5EA-4801-8671-432229A82DCB}" destId="{2D9150EF-FD3C-4E0E-B670-92E4FD337E07}" srcOrd="2" destOrd="0" presId="urn:microsoft.com/office/officeart/2018/2/layout/IconLabelList"/>
    <dgm:cxn modelId="{61847E31-DF4F-2B42-B400-A16E79133AF1}" type="presParOf" srcId="{C57DE0E9-028F-43E7-9EF9-8440CFF625EB}" destId="{B6DD199B-19B7-F74A-BFEA-311547F30FE5}" srcOrd="5" destOrd="0" presId="urn:microsoft.com/office/officeart/2018/2/layout/IconLabelList"/>
    <dgm:cxn modelId="{71AF4D06-972B-3F4E-B710-65DDCCF6ED53}" type="presParOf" srcId="{C57DE0E9-028F-43E7-9EF9-8440CFF625EB}" destId="{2BD10F0C-D989-4678-81FE-1D3B81DB4391}" srcOrd="6" destOrd="0" presId="urn:microsoft.com/office/officeart/2018/2/layout/IconLabelList"/>
    <dgm:cxn modelId="{1368E94F-A7E2-8040-9244-69EDC61C15BB}" type="presParOf" srcId="{2BD10F0C-D989-4678-81FE-1D3B81DB4391}" destId="{F0BF268F-CB34-4A79-8440-EE2773FB85C3}" srcOrd="0" destOrd="0" presId="urn:microsoft.com/office/officeart/2018/2/layout/IconLabelList"/>
    <dgm:cxn modelId="{0F2E4FBA-7577-F840-8F15-A446F45EB8BF}" type="presParOf" srcId="{2BD10F0C-D989-4678-81FE-1D3B81DB4391}" destId="{455561B4-E8B7-4BEA-9D0B-999730CC5814}" srcOrd="1" destOrd="0" presId="urn:microsoft.com/office/officeart/2018/2/layout/IconLabelList"/>
    <dgm:cxn modelId="{503FDB46-98A0-0E45-BF3A-505AD82111ED}" type="presParOf" srcId="{2BD10F0C-D989-4678-81FE-1D3B81DB4391}" destId="{411C8F3A-2473-4D06-8B52-1D1A52278D6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1CA307-755F-44D1-87F8-7409A4107662}"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19CD0204-8474-414B-9AD1-F0AFAB912F03}">
      <dgm:prSet/>
      <dgm:spPr/>
      <dgm:t>
        <a:bodyPr/>
        <a:lstStyle/>
        <a:p>
          <a:r>
            <a:rPr lang="fr-CA" i="0" dirty="0"/>
            <a:t>Nous avons revu la planification grâce aux taches dans JIRA. </a:t>
          </a:r>
          <a:endParaRPr lang="en-US" dirty="0"/>
        </a:p>
      </dgm:t>
    </dgm:pt>
    <dgm:pt modelId="{3C71AB1F-AAF5-49E8-9879-24368F34E4FC}" type="parTrans" cxnId="{18C3493B-78FF-432E-A5BD-8EE91F1717AF}">
      <dgm:prSet/>
      <dgm:spPr/>
      <dgm:t>
        <a:bodyPr/>
        <a:lstStyle/>
        <a:p>
          <a:endParaRPr lang="en-US"/>
        </a:p>
      </dgm:t>
    </dgm:pt>
    <dgm:pt modelId="{BD16D032-0AE1-4353-82DC-53AB70EB22A8}" type="sibTrans" cxnId="{18C3493B-78FF-432E-A5BD-8EE91F1717AF}">
      <dgm:prSet phldrT="1" phldr="0"/>
      <dgm:spPr/>
      <dgm:t>
        <a:bodyPr/>
        <a:lstStyle/>
        <a:p>
          <a:r>
            <a:rPr lang="en-US"/>
            <a:t>1</a:t>
          </a:r>
        </a:p>
      </dgm:t>
    </dgm:pt>
    <dgm:pt modelId="{D75C1E00-5FBA-4368-BBE9-01B5A089CBD7}">
      <dgm:prSet/>
      <dgm:spPr/>
      <dgm:t>
        <a:bodyPr/>
        <a:lstStyle/>
        <a:p>
          <a:r>
            <a:rPr lang="fr-CA" b="0" i="0"/>
            <a:t>Clarification des rôles de chaque membre (PO, SM, QA, Dev), assignation claire des responsabilités via Discord et rencontres régulières (réunions jeudi et dimanche) pour se séparer les taches.</a:t>
          </a:r>
          <a:endParaRPr lang="en-US"/>
        </a:p>
      </dgm:t>
    </dgm:pt>
    <dgm:pt modelId="{FBF826BF-E076-4356-9BB6-DAB9D1D93195}" type="parTrans" cxnId="{78E4DD11-289E-477D-9076-51AC6A8EA2A5}">
      <dgm:prSet/>
      <dgm:spPr/>
      <dgm:t>
        <a:bodyPr/>
        <a:lstStyle/>
        <a:p>
          <a:endParaRPr lang="en-US"/>
        </a:p>
      </dgm:t>
    </dgm:pt>
    <dgm:pt modelId="{38DD6FF5-0851-4CB3-B392-3B3DC0C783D4}" type="sibTrans" cxnId="{78E4DD11-289E-477D-9076-51AC6A8EA2A5}">
      <dgm:prSet phldrT="2" phldr="0"/>
      <dgm:spPr/>
      <dgm:t>
        <a:bodyPr/>
        <a:lstStyle/>
        <a:p>
          <a:r>
            <a:rPr lang="en-US"/>
            <a:t>2</a:t>
          </a:r>
        </a:p>
      </dgm:t>
    </dgm:pt>
    <dgm:pt modelId="{7A6F8F38-FBF7-4EA2-83E4-3C10FBA8F4D1}">
      <dgm:prSet/>
      <dgm:spPr/>
      <dgm:t>
        <a:bodyPr/>
        <a:lstStyle/>
        <a:p>
          <a:r>
            <a:rPr lang="fr-CA" b="0" i="0"/>
            <a:t>Simplification des formulaires</a:t>
          </a:r>
          <a:r>
            <a:rPr lang="fr-CA"/>
            <a:t> et </a:t>
          </a:r>
          <a:r>
            <a:rPr lang="fr-CA" b="0" i="0"/>
            <a:t>standardisation des formats de données échangés (JSON).</a:t>
          </a:r>
          <a:endParaRPr lang="en-US"/>
        </a:p>
      </dgm:t>
    </dgm:pt>
    <dgm:pt modelId="{9DC748ED-473D-47DC-8E04-E6AC7CDFEF0D}" type="parTrans" cxnId="{BEFE4C0B-A82D-419B-8FB6-ACD77C8DBF61}">
      <dgm:prSet/>
      <dgm:spPr/>
      <dgm:t>
        <a:bodyPr/>
        <a:lstStyle/>
        <a:p>
          <a:endParaRPr lang="en-US"/>
        </a:p>
      </dgm:t>
    </dgm:pt>
    <dgm:pt modelId="{CC354E13-C106-4BAB-8C00-D7D4A578A00B}" type="sibTrans" cxnId="{BEFE4C0B-A82D-419B-8FB6-ACD77C8DBF61}">
      <dgm:prSet phldrT="3" phldr="0"/>
      <dgm:spPr/>
      <dgm:t>
        <a:bodyPr/>
        <a:lstStyle/>
        <a:p>
          <a:r>
            <a:rPr lang="en-US"/>
            <a:t>3</a:t>
          </a:r>
        </a:p>
      </dgm:t>
    </dgm:pt>
    <dgm:pt modelId="{3029A5E8-B78E-4EFF-A818-6688A513B23A}">
      <dgm:prSet/>
      <dgm:spPr/>
      <dgm:t>
        <a:bodyPr/>
        <a:lstStyle/>
        <a:p>
          <a:r>
            <a:rPr lang="fr-CA"/>
            <a:t>Meilleure utilisation des scripts en php et révision brève de certains aspects en php.</a:t>
          </a:r>
          <a:endParaRPr lang="en-US"/>
        </a:p>
      </dgm:t>
    </dgm:pt>
    <dgm:pt modelId="{BA5620E4-3988-4C4C-9FFC-9EFF536A87AD}" type="parTrans" cxnId="{7B5D972F-D829-4F5D-B9BD-8AFF99B54D19}">
      <dgm:prSet/>
      <dgm:spPr/>
      <dgm:t>
        <a:bodyPr/>
        <a:lstStyle/>
        <a:p>
          <a:endParaRPr lang="en-US"/>
        </a:p>
      </dgm:t>
    </dgm:pt>
    <dgm:pt modelId="{C78DAD21-11DB-4657-A6AA-A09AF7C68F81}" type="sibTrans" cxnId="{7B5D972F-D829-4F5D-B9BD-8AFF99B54D19}">
      <dgm:prSet phldrT="4" phldr="0"/>
      <dgm:spPr/>
      <dgm:t>
        <a:bodyPr/>
        <a:lstStyle/>
        <a:p>
          <a:r>
            <a:rPr lang="en-US"/>
            <a:t>4</a:t>
          </a:r>
        </a:p>
      </dgm:t>
    </dgm:pt>
    <dgm:pt modelId="{609B0DF9-8E02-4627-98A1-00CB28DE4E05}">
      <dgm:prSet/>
      <dgm:spPr/>
      <dgm:t>
        <a:bodyPr/>
        <a:lstStyle/>
        <a:p>
          <a:r>
            <a:rPr lang="fr-CA"/>
            <a:t>Aide grâce à la documentation mise sur moodle</a:t>
          </a:r>
          <a:r>
            <a:rPr lang="fr-CA" b="0" i="0"/>
            <a:t>, tests en local avant déploiement et aide extérieure avec l’enseignante.</a:t>
          </a:r>
          <a:endParaRPr lang="en-US"/>
        </a:p>
      </dgm:t>
    </dgm:pt>
    <dgm:pt modelId="{D28A615A-A30B-48B8-80ED-45A43373EAF7}" type="parTrans" cxnId="{341443C9-FA21-48F7-8141-50D82EB67AA0}">
      <dgm:prSet/>
      <dgm:spPr/>
      <dgm:t>
        <a:bodyPr/>
        <a:lstStyle/>
        <a:p>
          <a:endParaRPr lang="en-US"/>
        </a:p>
      </dgm:t>
    </dgm:pt>
    <dgm:pt modelId="{4532A670-D5D7-4D8D-BDDF-7836A910CCB0}" type="sibTrans" cxnId="{341443C9-FA21-48F7-8141-50D82EB67AA0}">
      <dgm:prSet phldrT="5" phldr="0"/>
      <dgm:spPr/>
      <dgm:t>
        <a:bodyPr/>
        <a:lstStyle/>
        <a:p>
          <a:r>
            <a:rPr lang="en-US"/>
            <a:t>5</a:t>
          </a:r>
        </a:p>
      </dgm:t>
    </dgm:pt>
    <dgm:pt modelId="{FAB6878B-DA70-9348-948A-A1A31A3FF091}" type="pres">
      <dgm:prSet presAssocID="{1E1CA307-755F-44D1-87F8-7409A4107662}" presName="linearFlow" presStyleCnt="0">
        <dgm:presLayoutVars>
          <dgm:dir/>
          <dgm:animLvl val="lvl"/>
          <dgm:resizeHandles val="exact"/>
        </dgm:presLayoutVars>
      </dgm:prSet>
      <dgm:spPr/>
    </dgm:pt>
    <dgm:pt modelId="{F9703CC4-A22E-7A46-8E43-BE6116E4C380}" type="pres">
      <dgm:prSet presAssocID="{19CD0204-8474-414B-9AD1-F0AFAB912F03}" presName="compositeNode" presStyleCnt="0"/>
      <dgm:spPr/>
    </dgm:pt>
    <dgm:pt modelId="{E14F74F1-EAB4-FB40-A899-5E9AB6C17CAB}" type="pres">
      <dgm:prSet presAssocID="{19CD0204-8474-414B-9AD1-F0AFAB912F03}" presName="parTx" presStyleLbl="node1" presStyleIdx="0" presStyleCnt="0">
        <dgm:presLayoutVars>
          <dgm:chMax val="0"/>
          <dgm:chPref val="0"/>
          <dgm:bulletEnabled val="1"/>
        </dgm:presLayoutVars>
      </dgm:prSet>
      <dgm:spPr/>
    </dgm:pt>
    <dgm:pt modelId="{68B337E1-726E-2243-9484-095124AFDEB0}" type="pres">
      <dgm:prSet presAssocID="{19CD0204-8474-414B-9AD1-F0AFAB912F03}" presName="parSh" presStyleCnt="0"/>
      <dgm:spPr/>
    </dgm:pt>
    <dgm:pt modelId="{8C0B9009-4028-5942-87E2-19CD27208C28}" type="pres">
      <dgm:prSet presAssocID="{19CD0204-8474-414B-9AD1-F0AFAB912F03}" presName="lineNode" presStyleLbl="alignAccFollowNode1" presStyleIdx="0" presStyleCnt="15"/>
      <dgm:spPr/>
    </dgm:pt>
    <dgm:pt modelId="{44D90903-5102-2644-8954-C75F052300FE}" type="pres">
      <dgm:prSet presAssocID="{19CD0204-8474-414B-9AD1-F0AFAB912F03}" presName="lineArrowNode" presStyleLbl="alignAccFollowNode1" presStyleIdx="1" presStyleCnt="15"/>
      <dgm:spPr/>
    </dgm:pt>
    <dgm:pt modelId="{2CFB34E5-E02A-504E-A712-4B80A1D70167}" type="pres">
      <dgm:prSet presAssocID="{BD16D032-0AE1-4353-82DC-53AB70EB22A8}" presName="sibTransNodeCircle" presStyleLbl="alignNode1" presStyleIdx="0" presStyleCnt="5">
        <dgm:presLayoutVars>
          <dgm:chMax val="0"/>
          <dgm:bulletEnabled/>
        </dgm:presLayoutVars>
      </dgm:prSet>
      <dgm:spPr/>
    </dgm:pt>
    <dgm:pt modelId="{44E84A02-C936-F143-B167-36E423D948D1}" type="pres">
      <dgm:prSet presAssocID="{BD16D032-0AE1-4353-82DC-53AB70EB22A8}" presName="spacerBetweenCircleAndCallout" presStyleCnt="0">
        <dgm:presLayoutVars/>
      </dgm:prSet>
      <dgm:spPr/>
    </dgm:pt>
    <dgm:pt modelId="{1C4F8E04-A430-6B45-8408-D277659B4CF8}" type="pres">
      <dgm:prSet presAssocID="{19CD0204-8474-414B-9AD1-F0AFAB912F03}" presName="nodeText" presStyleLbl="alignAccFollowNode1" presStyleIdx="2" presStyleCnt="15">
        <dgm:presLayoutVars>
          <dgm:bulletEnabled val="1"/>
        </dgm:presLayoutVars>
      </dgm:prSet>
      <dgm:spPr/>
    </dgm:pt>
    <dgm:pt modelId="{430B0FB9-2BB9-4D42-9649-FFD22401255B}" type="pres">
      <dgm:prSet presAssocID="{BD16D032-0AE1-4353-82DC-53AB70EB22A8}" presName="sibTransComposite" presStyleCnt="0"/>
      <dgm:spPr/>
    </dgm:pt>
    <dgm:pt modelId="{EBA91372-A885-0448-A9EA-E13CB0AD37C0}" type="pres">
      <dgm:prSet presAssocID="{D75C1E00-5FBA-4368-BBE9-01B5A089CBD7}" presName="compositeNode" presStyleCnt="0"/>
      <dgm:spPr/>
    </dgm:pt>
    <dgm:pt modelId="{75355808-EA22-BE4D-A5AA-17A1A4E57397}" type="pres">
      <dgm:prSet presAssocID="{D75C1E00-5FBA-4368-BBE9-01B5A089CBD7}" presName="parTx" presStyleLbl="node1" presStyleIdx="0" presStyleCnt="0">
        <dgm:presLayoutVars>
          <dgm:chMax val="0"/>
          <dgm:chPref val="0"/>
          <dgm:bulletEnabled val="1"/>
        </dgm:presLayoutVars>
      </dgm:prSet>
      <dgm:spPr/>
    </dgm:pt>
    <dgm:pt modelId="{88E4D90A-4EBD-6245-87D7-FF2ECBF73868}" type="pres">
      <dgm:prSet presAssocID="{D75C1E00-5FBA-4368-BBE9-01B5A089CBD7}" presName="parSh" presStyleCnt="0"/>
      <dgm:spPr/>
    </dgm:pt>
    <dgm:pt modelId="{57222E47-D7E0-F54C-BF16-7A942D3E619F}" type="pres">
      <dgm:prSet presAssocID="{D75C1E00-5FBA-4368-BBE9-01B5A089CBD7}" presName="lineNode" presStyleLbl="alignAccFollowNode1" presStyleIdx="3" presStyleCnt="15"/>
      <dgm:spPr/>
    </dgm:pt>
    <dgm:pt modelId="{16DC3F4B-F192-944B-83DF-DB951AAE8663}" type="pres">
      <dgm:prSet presAssocID="{D75C1E00-5FBA-4368-BBE9-01B5A089CBD7}" presName="lineArrowNode" presStyleLbl="alignAccFollowNode1" presStyleIdx="4" presStyleCnt="15"/>
      <dgm:spPr/>
    </dgm:pt>
    <dgm:pt modelId="{D086C3EC-6C61-C345-9C3E-38BD41C1A98D}" type="pres">
      <dgm:prSet presAssocID="{38DD6FF5-0851-4CB3-B392-3B3DC0C783D4}" presName="sibTransNodeCircle" presStyleLbl="alignNode1" presStyleIdx="1" presStyleCnt="5">
        <dgm:presLayoutVars>
          <dgm:chMax val="0"/>
          <dgm:bulletEnabled/>
        </dgm:presLayoutVars>
      </dgm:prSet>
      <dgm:spPr/>
    </dgm:pt>
    <dgm:pt modelId="{C22E433D-E17F-7B4B-9410-762DC6DEA2E6}" type="pres">
      <dgm:prSet presAssocID="{38DD6FF5-0851-4CB3-B392-3B3DC0C783D4}" presName="spacerBetweenCircleAndCallout" presStyleCnt="0">
        <dgm:presLayoutVars/>
      </dgm:prSet>
      <dgm:spPr/>
    </dgm:pt>
    <dgm:pt modelId="{1E337A99-8AD8-8145-942B-48DBB43977E7}" type="pres">
      <dgm:prSet presAssocID="{D75C1E00-5FBA-4368-BBE9-01B5A089CBD7}" presName="nodeText" presStyleLbl="alignAccFollowNode1" presStyleIdx="5" presStyleCnt="15">
        <dgm:presLayoutVars>
          <dgm:bulletEnabled val="1"/>
        </dgm:presLayoutVars>
      </dgm:prSet>
      <dgm:spPr/>
    </dgm:pt>
    <dgm:pt modelId="{FEA40D41-C7BB-A344-BAEB-8240ADF6B6A7}" type="pres">
      <dgm:prSet presAssocID="{38DD6FF5-0851-4CB3-B392-3B3DC0C783D4}" presName="sibTransComposite" presStyleCnt="0"/>
      <dgm:spPr/>
    </dgm:pt>
    <dgm:pt modelId="{601E9166-3410-5743-B556-291B5C08687F}" type="pres">
      <dgm:prSet presAssocID="{7A6F8F38-FBF7-4EA2-83E4-3C10FBA8F4D1}" presName="compositeNode" presStyleCnt="0"/>
      <dgm:spPr/>
    </dgm:pt>
    <dgm:pt modelId="{C02547DE-D0DC-EC4E-8238-429B46FD92D6}" type="pres">
      <dgm:prSet presAssocID="{7A6F8F38-FBF7-4EA2-83E4-3C10FBA8F4D1}" presName="parTx" presStyleLbl="node1" presStyleIdx="0" presStyleCnt="0">
        <dgm:presLayoutVars>
          <dgm:chMax val="0"/>
          <dgm:chPref val="0"/>
          <dgm:bulletEnabled val="1"/>
        </dgm:presLayoutVars>
      </dgm:prSet>
      <dgm:spPr/>
    </dgm:pt>
    <dgm:pt modelId="{115B4DCB-2183-F144-AC30-5042E7A45546}" type="pres">
      <dgm:prSet presAssocID="{7A6F8F38-FBF7-4EA2-83E4-3C10FBA8F4D1}" presName="parSh" presStyleCnt="0"/>
      <dgm:spPr/>
    </dgm:pt>
    <dgm:pt modelId="{41F0B5F3-2B99-5E47-9CB4-784193E3C5C7}" type="pres">
      <dgm:prSet presAssocID="{7A6F8F38-FBF7-4EA2-83E4-3C10FBA8F4D1}" presName="lineNode" presStyleLbl="alignAccFollowNode1" presStyleIdx="6" presStyleCnt="15"/>
      <dgm:spPr/>
    </dgm:pt>
    <dgm:pt modelId="{046C8C90-F023-6A42-A600-A633619614C6}" type="pres">
      <dgm:prSet presAssocID="{7A6F8F38-FBF7-4EA2-83E4-3C10FBA8F4D1}" presName="lineArrowNode" presStyleLbl="alignAccFollowNode1" presStyleIdx="7" presStyleCnt="15"/>
      <dgm:spPr/>
    </dgm:pt>
    <dgm:pt modelId="{6C237AED-DE08-FB40-9898-F0F7DC060DDF}" type="pres">
      <dgm:prSet presAssocID="{CC354E13-C106-4BAB-8C00-D7D4A578A00B}" presName="sibTransNodeCircle" presStyleLbl="alignNode1" presStyleIdx="2" presStyleCnt="5">
        <dgm:presLayoutVars>
          <dgm:chMax val="0"/>
          <dgm:bulletEnabled/>
        </dgm:presLayoutVars>
      </dgm:prSet>
      <dgm:spPr/>
    </dgm:pt>
    <dgm:pt modelId="{9CEE712C-EBA6-4A4F-B39D-F4DCB21795B9}" type="pres">
      <dgm:prSet presAssocID="{CC354E13-C106-4BAB-8C00-D7D4A578A00B}" presName="spacerBetweenCircleAndCallout" presStyleCnt="0">
        <dgm:presLayoutVars/>
      </dgm:prSet>
      <dgm:spPr/>
    </dgm:pt>
    <dgm:pt modelId="{20945C26-6475-D047-B80C-53CBDA81F6E2}" type="pres">
      <dgm:prSet presAssocID="{7A6F8F38-FBF7-4EA2-83E4-3C10FBA8F4D1}" presName="nodeText" presStyleLbl="alignAccFollowNode1" presStyleIdx="8" presStyleCnt="15">
        <dgm:presLayoutVars>
          <dgm:bulletEnabled val="1"/>
        </dgm:presLayoutVars>
      </dgm:prSet>
      <dgm:spPr/>
    </dgm:pt>
    <dgm:pt modelId="{0D169ABA-7B25-8B46-93C1-0D73700586A1}" type="pres">
      <dgm:prSet presAssocID="{CC354E13-C106-4BAB-8C00-D7D4A578A00B}" presName="sibTransComposite" presStyleCnt="0"/>
      <dgm:spPr/>
    </dgm:pt>
    <dgm:pt modelId="{C14ADD2A-9F82-354E-82C3-589C4067E21C}" type="pres">
      <dgm:prSet presAssocID="{3029A5E8-B78E-4EFF-A818-6688A513B23A}" presName="compositeNode" presStyleCnt="0"/>
      <dgm:spPr/>
    </dgm:pt>
    <dgm:pt modelId="{C742C004-A126-DA46-825A-0186705D93E7}" type="pres">
      <dgm:prSet presAssocID="{3029A5E8-B78E-4EFF-A818-6688A513B23A}" presName="parTx" presStyleLbl="node1" presStyleIdx="0" presStyleCnt="0">
        <dgm:presLayoutVars>
          <dgm:chMax val="0"/>
          <dgm:chPref val="0"/>
          <dgm:bulletEnabled val="1"/>
        </dgm:presLayoutVars>
      </dgm:prSet>
      <dgm:spPr/>
    </dgm:pt>
    <dgm:pt modelId="{1AE83376-3DD5-C345-847E-FC5FF46E8F85}" type="pres">
      <dgm:prSet presAssocID="{3029A5E8-B78E-4EFF-A818-6688A513B23A}" presName="parSh" presStyleCnt="0"/>
      <dgm:spPr/>
    </dgm:pt>
    <dgm:pt modelId="{AD111EAE-EFE1-BD4B-BEA5-114C9BECB42B}" type="pres">
      <dgm:prSet presAssocID="{3029A5E8-B78E-4EFF-A818-6688A513B23A}" presName="lineNode" presStyleLbl="alignAccFollowNode1" presStyleIdx="9" presStyleCnt="15"/>
      <dgm:spPr/>
    </dgm:pt>
    <dgm:pt modelId="{ED5F0013-2F82-A04B-95A7-D9AD996D5DE7}" type="pres">
      <dgm:prSet presAssocID="{3029A5E8-B78E-4EFF-A818-6688A513B23A}" presName="lineArrowNode" presStyleLbl="alignAccFollowNode1" presStyleIdx="10" presStyleCnt="15"/>
      <dgm:spPr/>
    </dgm:pt>
    <dgm:pt modelId="{ED1DF4FA-176A-7A4B-B4F1-A46296F8433A}" type="pres">
      <dgm:prSet presAssocID="{C78DAD21-11DB-4657-A6AA-A09AF7C68F81}" presName="sibTransNodeCircle" presStyleLbl="alignNode1" presStyleIdx="3" presStyleCnt="5">
        <dgm:presLayoutVars>
          <dgm:chMax val="0"/>
          <dgm:bulletEnabled/>
        </dgm:presLayoutVars>
      </dgm:prSet>
      <dgm:spPr/>
    </dgm:pt>
    <dgm:pt modelId="{FA50372D-3A26-FE49-AC3E-65D395589DC0}" type="pres">
      <dgm:prSet presAssocID="{C78DAD21-11DB-4657-A6AA-A09AF7C68F81}" presName="spacerBetweenCircleAndCallout" presStyleCnt="0">
        <dgm:presLayoutVars/>
      </dgm:prSet>
      <dgm:spPr/>
    </dgm:pt>
    <dgm:pt modelId="{D4FE3E40-605F-4643-9059-B0F9F46D83A5}" type="pres">
      <dgm:prSet presAssocID="{3029A5E8-B78E-4EFF-A818-6688A513B23A}" presName="nodeText" presStyleLbl="alignAccFollowNode1" presStyleIdx="11" presStyleCnt="15">
        <dgm:presLayoutVars>
          <dgm:bulletEnabled val="1"/>
        </dgm:presLayoutVars>
      </dgm:prSet>
      <dgm:spPr/>
    </dgm:pt>
    <dgm:pt modelId="{BE73E4B5-4D17-4348-9BEF-B816F06AD633}" type="pres">
      <dgm:prSet presAssocID="{C78DAD21-11DB-4657-A6AA-A09AF7C68F81}" presName="sibTransComposite" presStyleCnt="0"/>
      <dgm:spPr/>
    </dgm:pt>
    <dgm:pt modelId="{359DE131-7E89-1B4D-B1E8-C35C92BDF55A}" type="pres">
      <dgm:prSet presAssocID="{609B0DF9-8E02-4627-98A1-00CB28DE4E05}" presName="compositeNode" presStyleCnt="0"/>
      <dgm:spPr/>
    </dgm:pt>
    <dgm:pt modelId="{43A75896-C417-9B45-829F-35A2EC637EC1}" type="pres">
      <dgm:prSet presAssocID="{609B0DF9-8E02-4627-98A1-00CB28DE4E05}" presName="parTx" presStyleLbl="node1" presStyleIdx="0" presStyleCnt="0">
        <dgm:presLayoutVars>
          <dgm:chMax val="0"/>
          <dgm:chPref val="0"/>
          <dgm:bulletEnabled val="1"/>
        </dgm:presLayoutVars>
      </dgm:prSet>
      <dgm:spPr/>
    </dgm:pt>
    <dgm:pt modelId="{265E690C-E82F-D842-A4B3-D5B0537DD359}" type="pres">
      <dgm:prSet presAssocID="{609B0DF9-8E02-4627-98A1-00CB28DE4E05}" presName="parSh" presStyleCnt="0"/>
      <dgm:spPr/>
    </dgm:pt>
    <dgm:pt modelId="{8AABA37F-F84E-0746-91D1-7E3E1F5AAF2D}" type="pres">
      <dgm:prSet presAssocID="{609B0DF9-8E02-4627-98A1-00CB28DE4E05}" presName="lineNode" presStyleLbl="alignAccFollowNode1" presStyleIdx="12" presStyleCnt="15"/>
      <dgm:spPr/>
    </dgm:pt>
    <dgm:pt modelId="{0665957B-B8EC-6342-99DA-E32A6E89735D}" type="pres">
      <dgm:prSet presAssocID="{609B0DF9-8E02-4627-98A1-00CB28DE4E05}" presName="lineArrowNode" presStyleLbl="alignAccFollowNode1" presStyleIdx="13" presStyleCnt="15"/>
      <dgm:spPr/>
    </dgm:pt>
    <dgm:pt modelId="{FB0C9475-DC2E-A944-972B-06EA020012F4}" type="pres">
      <dgm:prSet presAssocID="{4532A670-D5D7-4D8D-BDDF-7836A910CCB0}" presName="sibTransNodeCircle" presStyleLbl="alignNode1" presStyleIdx="4" presStyleCnt="5">
        <dgm:presLayoutVars>
          <dgm:chMax val="0"/>
          <dgm:bulletEnabled/>
        </dgm:presLayoutVars>
      </dgm:prSet>
      <dgm:spPr/>
    </dgm:pt>
    <dgm:pt modelId="{9325BE55-C31A-5E42-B686-B551398B131B}" type="pres">
      <dgm:prSet presAssocID="{4532A670-D5D7-4D8D-BDDF-7836A910CCB0}" presName="spacerBetweenCircleAndCallout" presStyleCnt="0">
        <dgm:presLayoutVars/>
      </dgm:prSet>
      <dgm:spPr/>
    </dgm:pt>
    <dgm:pt modelId="{45B9C2AB-07F6-5144-9EC2-3B2EFC1994CC}" type="pres">
      <dgm:prSet presAssocID="{609B0DF9-8E02-4627-98A1-00CB28DE4E05}" presName="nodeText" presStyleLbl="alignAccFollowNode1" presStyleIdx="14" presStyleCnt="15">
        <dgm:presLayoutVars>
          <dgm:bulletEnabled val="1"/>
        </dgm:presLayoutVars>
      </dgm:prSet>
      <dgm:spPr/>
    </dgm:pt>
  </dgm:ptLst>
  <dgm:cxnLst>
    <dgm:cxn modelId="{D2411101-B0E7-DA49-B696-432EC7116804}" type="presOf" srcId="{BD16D032-0AE1-4353-82DC-53AB70EB22A8}" destId="{2CFB34E5-E02A-504E-A712-4B80A1D70167}" srcOrd="0" destOrd="0" presId="urn:microsoft.com/office/officeart/2016/7/layout/LinearArrowProcessNumbered"/>
    <dgm:cxn modelId="{83975205-C0D3-6142-8120-878FAD091791}" type="presOf" srcId="{609B0DF9-8E02-4627-98A1-00CB28DE4E05}" destId="{45B9C2AB-07F6-5144-9EC2-3B2EFC1994CC}" srcOrd="0" destOrd="0" presId="urn:microsoft.com/office/officeart/2016/7/layout/LinearArrowProcessNumbered"/>
    <dgm:cxn modelId="{1555870A-142E-4D40-87A5-2367878296D0}" type="presOf" srcId="{1E1CA307-755F-44D1-87F8-7409A4107662}" destId="{FAB6878B-DA70-9348-948A-A1A31A3FF091}" srcOrd="0" destOrd="0" presId="urn:microsoft.com/office/officeart/2016/7/layout/LinearArrowProcessNumbered"/>
    <dgm:cxn modelId="{BEFE4C0B-A82D-419B-8FB6-ACD77C8DBF61}" srcId="{1E1CA307-755F-44D1-87F8-7409A4107662}" destId="{7A6F8F38-FBF7-4EA2-83E4-3C10FBA8F4D1}" srcOrd="2" destOrd="0" parTransId="{9DC748ED-473D-47DC-8E04-E6AC7CDFEF0D}" sibTransId="{CC354E13-C106-4BAB-8C00-D7D4A578A00B}"/>
    <dgm:cxn modelId="{78E4DD11-289E-477D-9076-51AC6A8EA2A5}" srcId="{1E1CA307-755F-44D1-87F8-7409A4107662}" destId="{D75C1E00-5FBA-4368-BBE9-01B5A089CBD7}" srcOrd="1" destOrd="0" parTransId="{FBF826BF-E076-4356-9BB6-DAB9D1D93195}" sibTransId="{38DD6FF5-0851-4CB3-B392-3B3DC0C783D4}"/>
    <dgm:cxn modelId="{7B5D972F-D829-4F5D-B9BD-8AFF99B54D19}" srcId="{1E1CA307-755F-44D1-87F8-7409A4107662}" destId="{3029A5E8-B78E-4EFF-A818-6688A513B23A}" srcOrd="3" destOrd="0" parTransId="{BA5620E4-3988-4C4C-9FFC-9EFF536A87AD}" sibTransId="{C78DAD21-11DB-4657-A6AA-A09AF7C68F81}"/>
    <dgm:cxn modelId="{86276B36-7E66-3C4B-BBAF-2A5F4E1F9998}" type="presOf" srcId="{38DD6FF5-0851-4CB3-B392-3B3DC0C783D4}" destId="{D086C3EC-6C61-C345-9C3E-38BD41C1A98D}" srcOrd="0" destOrd="0" presId="urn:microsoft.com/office/officeart/2016/7/layout/LinearArrowProcessNumbered"/>
    <dgm:cxn modelId="{18C3493B-78FF-432E-A5BD-8EE91F1717AF}" srcId="{1E1CA307-755F-44D1-87F8-7409A4107662}" destId="{19CD0204-8474-414B-9AD1-F0AFAB912F03}" srcOrd="0" destOrd="0" parTransId="{3C71AB1F-AAF5-49E8-9879-24368F34E4FC}" sibTransId="{BD16D032-0AE1-4353-82DC-53AB70EB22A8}"/>
    <dgm:cxn modelId="{40714153-16B0-654A-907E-052A2FBF49CE}" type="presOf" srcId="{D75C1E00-5FBA-4368-BBE9-01B5A089CBD7}" destId="{1E337A99-8AD8-8145-942B-48DBB43977E7}" srcOrd="0" destOrd="0" presId="urn:microsoft.com/office/officeart/2016/7/layout/LinearArrowProcessNumbered"/>
    <dgm:cxn modelId="{EBBE6C76-3ABA-4044-ACF3-482258FDDE8A}" type="presOf" srcId="{CC354E13-C106-4BAB-8C00-D7D4A578A00B}" destId="{6C237AED-DE08-FB40-9898-F0F7DC060DDF}" srcOrd="0" destOrd="0" presId="urn:microsoft.com/office/officeart/2016/7/layout/LinearArrowProcessNumbered"/>
    <dgm:cxn modelId="{888BA88D-0EF3-6246-A8A5-8AA363CA3708}" type="presOf" srcId="{19CD0204-8474-414B-9AD1-F0AFAB912F03}" destId="{1C4F8E04-A430-6B45-8408-D277659B4CF8}" srcOrd="0" destOrd="0" presId="urn:microsoft.com/office/officeart/2016/7/layout/LinearArrowProcessNumbered"/>
    <dgm:cxn modelId="{FE5393B5-6017-2A40-8675-D2A18C329DB6}" type="presOf" srcId="{7A6F8F38-FBF7-4EA2-83E4-3C10FBA8F4D1}" destId="{20945C26-6475-D047-B80C-53CBDA81F6E2}" srcOrd="0" destOrd="0" presId="urn:microsoft.com/office/officeart/2016/7/layout/LinearArrowProcessNumbered"/>
    <dgm:cxn modelId="{66DC81C8-C22E-C940-A0B0-C644240AAFBE}" type="presOf" srcId="{3029A5E8-B78E-4EFF-A818-6688A513B23A}" destId="{D4FE3E40-605F-4643-9059-B0F9F46D83A5}" srcOrd="0" destOrd="0" presId="urn:microsoft.com/office/officeart/2016/7/layout/LinearArrowProcessNumbered"/>
    <dgm:cxn modelId="{341443C9-FA21-48F7-8141-50D82EB67AA0}" srcId="{1E1CA307-755F-44D1-87F8-7409A4107662}" destId="{609B0DF9-8E02-4627-98A1-00CB28DE4E05}" srcOrd="4" destOrd="0" parTransId="{D28A615A-A30B-48B8-80ED-45A43373EAF7}" sibTransId="{4532A670-D5D7-4D8D-BDDF-7836A910CCB0}"/>
    <dgm:cxn modelId="{A7F891C9-D25F-FA40-883D-048520E6D909}" type="presOf" srcId="{C78DAD21-11DB-4657-A6AA-A09AF7C68F81}" destId="{ED1DF4FA-176A-7A4B-B4F1-A46296F8433A}" srcOrd="0" destOrd="0" presId="urn:microsoft.com/office/officeart/2016/7/layout/LinearArrowProcessNumbered"/>
    <dgm:cxn modelId="{627552D2-358E-2649-BC17-B146F6469C2A}" type="presOf" srcId="{4532A670-D5D7-4D8D-BDDF-7836A910CCB0}" destId="{FB0C9475-DC2E-A944-972B-06EA020012F4}" srcOrd="0" destOrd="0" presId="urn:microsoft.com/office/officeart/2016/7/layout/LinearArrowProcessNumbered"/>
    <dgm:cxn modelId="{A84E50D5-6581-1547-99F0-2047F6D8056F}" type="presParOf" srcId="{FAB6878B-DA70-9348-948A-A1A31A3FF091}" destId="{F9703CC4-A22E-7A46-8E43-BE6116E4C380}" srcOrd="0" destOrd="0" presId="urn:microsoft.com/office/officeart/2016/7/layout/LinearArrowProcessNumbered"/>
    <dgm:cxn modelId="{8C9593F4-991B-3646-B776-3979ABDD8F76}" type="presParOf" srcId="{F9703CC4-A22E-7A46-8E43-BE6116E4C380}" destId="{E14F74F1-EAB4-FB40-A899-5E9AB6C17CAB}" srcOrd="0" destOrd="0" presId="urn:microsoft.com/office/officeart/2016/7/layout/LinearArrowProcessNumbered"/>
    <dgm:cxn modelId="{6AD52672-67C0-C248-88A3-1B6FC77AC546}" type="presParOf" srcId="{F9703CC4-A22E-7A46-8E43-BE6116E4C380}" destId="{68B337E1-726E-2243-9484-095124AFDEB0}" srcOrd="1" destOrd="0" presId="urn:microsoft.com/office/officeart/2016/7/layout/LinearArrowProcessNumbered"/>
    <dgm:cxn modelId="{6FECB33C-5881-6143-A35C-303E9C75FDAA}" type="presParOf" srcId="{68B337E1-726E-2243-9484-095124AFDEB0}" destId="{8C0B9009-4028-5942-87E2-19CD27208C28}" srcOrd="0" destOrd="0" presId="urn:microsoft.com/office/officeart/2016/7/layout/LinearArrowProcessNumbered"/>
    <dgm:cxn modelId="{444862E4-83EA-C840-A43B-9177FE64BDFA}" type="presParOf" srcId="{68B337E1-726E-2243-9484-095124AFDEB0}" destId="{44D90903-5102-2644-8954-C75F052300FE}" srcOrd="1" destOrd="0" presId="urn:microsoft.com/office/officeart/2016/7/layout/LinearArrowProcessNumbered"/>
    <dgm:cxn modelId="{C8831842-06F6-1D4F-9BDD-94D31ABFA692}" type="presParOf" srcId="{68B337E1-726E-2243-9484-095124AFDEB0}" destId="{2CFB34E5-E02A-504E-A712-4B80A1D70167}" srcOrd="2" destOrd="0" presId="urn:microsoft.com/office/officeart/2016/7/layout/LinearArrowProcessNumbered"/>
    <dgm:cxn modelId="{977F0896-193C-2C46-8CE8-C62E2CBA4EFE}" type="presParOf" srcId="{68B337E1-726E-2243-9484-095124AFDEB0}" destId="{44E84A02-C936-F143-B167-36E423D948D1}" srcOrd="3" destOrd="0" presId="urn:microsoft.com/office/officeart/2016/7/layout/LinearArrowProcessNumbered"/>
    <dgm:cxn modelId="{9BB4402D-F98A-054A-A9CE-83CC171D48A3}" type="presParOf" srcId="{F9703CC4-A22E-7A46-8E43-BE6116E4C380}" destId="{1C4F8E04-A430-6B45-8408-D277659B4CF8}" srcOrd="2" destOrd="0" presId="urn:microsoft.com/office/officeart/2016/7/layout/LinearArrowProcessNumbered"/>
    <dgm:cxn modelId="{43B0745B-385B-B04B-9831-61E8DB14160D}" type="presParOf" srcId="{FAB6878B-DA70-9348-948A-A1A31A3FF091}" destId="{430B0FB9-2BB9-4D42-9649-FFD22401255B}" srcOrd="1" destOrd="0" presId="urn:microsoft.com/office/officeart/2016/7/layout/LinearArrowProcessNumbered"/>
    <dgm:cxn modelId="{74A2674B-51C7-AC48-BABD-353EB0CD8484}" type="presParOf" srcId="{FAB6878B-DA70-9348-948A-A1A31A3FF091}" destId="{EBA91372-A885-0448-A9EA-E13CB0AD37C0}" srcOrd="2" destOrd="0" presId="urn:microsoft.com/office/officeart/2016/7/layout/LinearArrowProcessNumbered"/>
    <dgm:cxn modelId="{C18349BF-5DBD-A548-BAEF-724724522CBB}" type="presParOf" srcId="{EBA91372-A885-0448-A9EA-E13CB0AD37C0}" destId="{75355808-EA22-BE4D-A5AA-17A1A4E57397}" srcOrd="0" destOrd="0" presId="urn:microsoft.com/office/officeart/2016/7/layout/LinearArrowProcessNumbered"/>
    <dgm:cxn modelId="{25C299A8-C73B-0144-A4C7-5814967AB33D}" type="presParOf" srcId="{EBA91372-A885-0448-A9EA-E13CB0AD37C0}" destId="{88E4D90A-4EBD-6245-87D7-FF2ECBF73868}" srcOrd="1" destOrd="0" presId="urn:microsoft.com/office/officeart/2016/7/layout/LinearArrowProcessNumbered"/>
    <dgm:cxn modelId="{7629A87E-0BC2-4D43-AE3C-3D5C064A3FDB}" type="presParOf" srcId="{88E4D90A-4EBD-6245-87D7-FF2ECBF73868}" destId="{57222E47-D7E0-F54C-BF16-7A942D3E619F}" srcOrd="0" destOrd="0" presId="urn:microsoft.com/office/officeart/2016/7/layout/LinearArrowProcessNumbered"/>
    <dgm:cxn modelId="{0E87EE79-DF02-6B4A-AB38-368864E3A4D5}" type="presParOf" srcId="{88E4D90A-4EBD-6245-87D7-FF2ECBF73868}" destId="{16DC3F4B-F192-944B-83DF-DB951AAE8663}" srcOrd="1" destOrd="0" presId="urn:microsoft.com/office/officeart/2016/7/layout/LinearArrowProcessNumbered"/>
    <dgm:cxn modelId="{BBB74251-8013-D24F-8F6B-4811413CBB49}" type="presParOf" srcId="{88E4D90A-4EBD-6245-87D7-FF2ECBF73868}" destId="{D086C3EC-6C61-C345-9C3E-38BD41C1A98D}" srcOrd="2" destOrd="0" presId="urn:microsoft.com/office/officeart/2016/7/layout/LinearArrowProcessNumbered"/>
    <dgm:cxn modelId="{F8A19458-3640-A146-A1F7-3E3B2F9442F4}" type="presParOf" srcId="{88E4D90A-4EBD-6245-87D7-FF2ECBF73868}" destId="{C22E433D-E17F-7B4B-9410-762DC6DEA2E6}" srcOrd="3" destOrd="0" presId="urn:microsoft.com/office/officeart/2016/7/layout/LinearArrowProcessNumbered"/>
    <dgm:cxn modelId="{477055A9-0BAC-AC4A-BC79-1A2F019D87C1}" type="presParOf" srcId="{EBA91372-A885-0448-A9EA-E13CB0AD37C0}" destId="{1E337A99-8AD8-8145-942B-48DBB43977E7}" srcOrd="2" destOrd="0" presId="urn:microsoft.com/office/officeart/2016/7/layout/LinearArrowProcessNumbered"/>
    <dgm:cxn modelId="{DAD42F5C-1359-5C4A-935A-0C07960FA8B1}" type="presParOf" srcId="{FAB6878B-DA70-9348-948A-A1A31A3FF091}" destId="{FEA40D41-C7BB-A344-BAEB-8240ADF6B6A7}" srcOrd="3" destOrd="0" presId="urn:microsoft.com/office/officeart/2016/7/layout/LinearArrowProcessNumbered"/>
    <dgm:cxn modelId="{EA93C896-B9A4-4047-B202-293C1049DE74}" type="presParOf" srcId="{FAB6878B-DA70-9348-948A-A1A31A3FF091}" destId="{601E9166-3410-5743-B556-291B5C08687F}" srcOrd="4" destOrd="0" presId="urn:microsoft.com/office/officeart/2016/7/layout/LinearArrowProcessNumbered"/>
    <dgm:cxn modelId="{E8AEEE42-744D-8B4F-91FC-CD808F8AF118}" type="presParOf" srcId="{601E9166-3410-5743-B556-291B5C08687F}" destId="{C02547DE-D0DC-EC4E-8238-429B46FD92D6}" srcOrd="0" destOrd="0" presId="urn:microsoft.com/office/officeart/2016/7/layout/LinearArrowProcessNumbered"/>
    <dgm:cxn modelId="{D880C74D-9ECD-4C4B-8772-FFEFA368EFD4}" type="presParOf" srcId="{601E9166-3410-5743-B556-291B5C08687F}" destId="{115B4DCB-2183-F144-AC30-5042E7A45546}" srcOrd="1" destOrd="0" presId="urn:microsoft.com/office/officeart/2016/7/layout/LinearArrowProcessNumbered"/>
    <dgm:cxn modelId="{AB0207F6-4EC3-374D-8A8B-C180E217F5CF}" type="presParOf" srcId="{115B4DCB-2183-F144-AC30-5042E7A45546}" destId="{41F0B5F3-2B99-5E47-9CB4-784193E3C5C7}" srcOrd="0" destOrd="0" presId="urn:microsoft.com/office/officeart/2016/7/layout/LinearArrowProcessNumbered"/>
    <dgm:cxn modelId="{8A1E7EAD-EC72-EE4B-8C37-FC7292D058C9}" type="presParOf" srcId="{115B4DCB-2183-F144-AC30-5042E7A45546}" destId="{046C8C90-F023-6A42-A600-A633619614C6}" srcOrd="1" destOrd="0" presId="urn:microsoft.com/office/officeart/2016/7/layout/LinearArrowProcessNumbered"/>
    <dgm:cxn modelId="{C0C6380B-FE81-D646-9F48-C1E43A338A16}" type="presParOf" srcId="{115B4DCB-2183-F144-AC30-5042E7A45546}" destId="{6C237AED-DE08-FB40-9898-F0F7DC060DDF}" srcOrd="2" destOrd="0" presId="urn:microsoft.com/office/officeart/2016/7/layout/LinearArrowProcessNumbered"/>
    <dgm:cxn modelId="{EF8F7664-D5C8-2344-AAEF-056A289F1398}" type="presParOf" srcId="{115B4DCB-2183-F144-AC30-5042E7A45546}" destId="{9CEE712C-EBA6-4A4F-B39D-F4DCB21795B9}" srcOrd="3" destOrd="0" presId="urn:microsoft.com/office/officeart/2016/7/layout/LinearArrowProcessNumbered"/>
    <dgm:cxn modelId="{D17702BA-C8CE-154B-898B-80066EC09A55}" type="presParOf" srcId="{601E9166-3410-5743-B556-291B5C08687F}" destId="{20945C26-6475-D047-B80C-53CBDA81F6E2}" srcOrd="2" destOrd="0" presId="urn:microsoft.com/office/officeart/2016/7/layout/LinearArrowProcessNumbered"/>
    <dgm:cxn modelId="{B4D64A21-E01A-CB4D-B85E-A8DAF3E6EA47}" type="presParOf" srcId="{FAB6878B-DA70-9348-948A-A1A31A3FF091}" destId="{0D169ABA-7B25-8B46-93C1-0D73700586A1}" srcOrd="5" destOrd="0" presId="urn:microsoft.com/office/officeart/2016/7/layout/LinearArrowProcessNumbered"/>
    <dgm:cxn modelId="{467AA44D-1380-C54B-AA17-A4DD25AE0336}" type="presParOf" srcId="{FAB6878B-DA70-9348-948A-A1A31A3FF091}" destId="{C14ADD2A-9F82-354E-82C3-589C4067E21C}" srcOrd="6" destOrd="0" presId="urn:microsoft.com/office/officeart/2016/7/layout/LinearArrowProcessNumbered"/>
    <dgm:cxn modelId="{494EA4B2-D3D5-924E-9F44-E9DF02BE4B04}" type="presParOf" srcId="{C14ADD2A-9F82-354E-82C3-589C4067E21C}" destId="{C742C004-A126-DA46-825A-0186705D93E7}" srcOrd="0" destOrd="0" presId="urn:microsoft.com/office/officeart/2016/7/layout/LinearArrowProcessNumbered"/>
    <dgm:cxn modelId="{98F80C60-3358-F647-B6A4-19E89F45D9A8}" type="presParOf" srcId="{C14ADD2A-9F82-354E-82C3-589C4067E21C}" destId="{1AE83376-3DD5-C345-847E-FC5FF46E8F85}" srcOrd="1" destOrd="0" presId="urn:microsoft.com/office/officeart/2016/7/layout/LinearArrowProcessNumbered"/>
    <dgm:cxn modelId="{479EB8AF-875D-FA42-AC71-99A0D583E47C}" type="presParOf" srcId="{1AE83376-3DD5-C345-847E-FC5FF46E8F85}" destId="{AD111EAE-EFE1-BD4B-BEA5-114C9BECB42B}" srcOrd="0" destOrd="0" presId="urn:microsoft.com/office/officeart/2016/7/layout/LinearArrowProcessNumbered"/>
    <dgm:cxn modelId="{88FA573D-87DC-5C4B-A9C1-98F9A6877634}" type="presParOf" srcId="{1AE83376-3DD5-C345-847E-FC5FF46E8F85}" destId="{ED5F0013-2F82-A04B-95A7-D9AD996D5DE7}" srcOrd="1" destOrd="0" presId="urn:microsoft.com/office/officeart/2016/7/layout/LinearArrowProcessNumbered"/>
    <dgm:cxn modelId="{007C8223-2B40-FC45-B87B-43F22540A424}" type="presParOf" srcId="{1AE83376-3DD5-C345-847E-FC5FF46E8F85}" destId="{ED1DF4FA-176A-7A4B-B4F1-A46296F8433A}" srcOrd="2" destOrd="0" presId="urn:microsoft.com/office/officeart/2016/7/layout/LinearArrowProcessNumbered"/>
    <dgm:cxn modelId="{B872EFAA-25D3-DB44-8011-450991C14015}" type="presParOf" srcId="{1AE83376-3DD5-C345-847E-FC5FF46E8F85}" destId="{FA50372D-3A26-FE49-AC3E-65D395589DC0}" srcOrd="3" destOrd="0" presId="urn:microsoft.com/office/officeart/2016/7/layout/LinearArrowProcessNumbered"/>
    <dgm:cxn modelId="{CA2A16F9-7C31-E648-9F99-A13E760A6F0A}" type="presParOf" srcId="{C14ADD2A-9F82-354E-82C3-589C4067E21C}" destId="{D4FE3E40-605F-4643-9059-B0F9F46D83A5}" srcOrd="2" destOrd="0" presId="urn:microsoft.com/office/officeart/2016/7/layout/LinearArrowProcessNumbered"/>
    <dgm:cxn modelId="{A8B9B483-8592-2B4B-BE88-F9C75F7EE809}" type="presParOf" srcId="{FAB6878B-DA70-9348-948A-A1A31A3FF091}" destId="{BE73E4B5-4D17-4348-9BEF-B816F06AD633}" srcOrd="7" destOrd="0" presId="urn:microsoft.com/office/officeart/2016/7/layout/LinearArrowProcessNumbered"/>
    <dgm:cxn modelId="{7B45BC57-2FF5-BB4B-9F24-6B71BF743A0F}" type="presParOf" srcId="{FAB6878B-DA70-9348-948A-A1A31A3FF091}" destId="{359DE131-7E89-1B4D-B1E8-C35C92BDF55A}" srcOrd="8" destOrd="0" presId="urn:microsoft.com/office/officeart/2016/7/layout/LinearArrowProcessNumbered"/>
    <dgm:cxn modelId="{1C440B57-5DB9-9343-B064-B2CEFEC133F7}" type="presParOf" srcId="{359DE131-7E89-1B4D-B1E8-C35C92BDF55A}" destId="{43A75896-C417-9B45-829F-35A2EC637EC1}" srcOrd="0" destOrd="0" presId="urn:microsoft.com/office/officeart/2016/7/layout/LinearArrowProcessNumbered"/>
    <dgm:cxn modelId="{C73C2E2C-A50D-DF42-93A0-34494753581B}" type="presParOf" srcId="{359DE131-7E89-1B4D-B1E8-C35C92BDF55A}" destId="{265E690C-E82F-D842-A4B3-D5B0537DD359}" srcOrd="1" destOrd="0" presId="urn:microsoft.com/office/officeart/2016/7/layout/LinearArrowProcessNumbered"/>
    <dgm:cxn modelId="{67DB12CF-A33A-CB4B-BA97-41A769FC8D85}" type="presParOf" srcId="{265E690C-E82F-D842-A4B3-D5B0537DD359}" destId="{8AABA37F-F84E-0746-91D1-7E3E1F5AAF2D}" srcOrd="0" destOrd="0" presId="urn:microsoft.com/office/officeart/2016/7/layout/LinearArrowProcessNumbered"/>
    <dgm:cxn modelId="{4E9A7C7E-F650-FD48-880D-7E3D0A64D29A}" type="presParOf" srcId="{265E690C-E82F-D842-A4B3-D5B0537DD359}" destId="{0665957B-B8EC-6342-99DA-E32A6E89735D}" srcOrd="1" destOrd="0" presId="urn:microsoft.com/office/officeart/2016/7/layout/LinearArrowProcessNumbered"/>
    <dgm:cxn modelId="{24C6FF34-CD40-704F-A4D9-5403FDCA711D}" type="presParOf" srcId="{265E690C-E82F-D842-A4B3-D5B0537DD359}" destId="{FB0C9475-DC2E-A944-972B-06EA020012F4}" srcOrd="2" destOrd="0" presId="urn:microsoft.com/office/officeart/2016/7/layout/LinearArrowProcessNumbered"/>
    <dgm:cxn modelId="{D752DE12-00D4-454F-86FA-FA3B1D3051BC}" type="presParOf" srcId="{265E690C-E82F-D842-A4B3-D5B0537DD359}" destId="{9325BE55-C31A-5E42-B686-B551398B131B}" srcOrd="3" destOrd="0" presId="urn:microsoft.com/office/officeart/2016/7/layout/LinearArrowProcessNumbered"/>
    <dgm:cxn modelId="{A2AA75AB-4907-5F4E-9E32-98D45AA49E51}" type="presParOf" srcId="{359DE131-7E89-1B4D-B1E8-C35C92BDF55A}" destId="{45B9C2AB-07F6-5144-9EC2-3B2EFC1994CC}"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14D783-DF84-4AA0-91E3-25B0F47406E1}" type="doc">
      <dgm:prSet loTypeId="urn:microsoft.com/office/officeart/2005/8/layout/matrix2" loCatId="matrix" qsTypeId="urn:microsoft.com/office/officeart/2005/8/quickstyle/simple1" qsCatId="simple" csTypeId="urn:microsoft.com/office/officeart/2005/8/colors/colorful5" csCatId="colorful"/>
      <dgm:spPr/>
      <dgm:t>
        <a:bodyPr/>
        <a:lstStyle/>
        <a:p>
          <a:endParaRPr lang="en-US"/>
        </a:p>
      </dgm:t>
    </dgm:pt>
    <dgm:pt modelId="{1CA64382-0BE0-4BEA-92F8-4FB7DAF76F7D}">
      <dgm:prSet/>
      <dgm:spPr/>
      <dgm:t>
        <a:bodyPr/>
        <a:lstStyle/>
        <a:p>
          <a:r>
            <a:rPr lang="en-CA" b="0" i="0"/>
            <a:t>L’importance de bien planifier dès le début</a:t>
          </a:r>
          <a:endParaRPr lang="en-US"/>
        </a:p>
      </dgm:t>
    </dgm:pt>
    <dgm:pt modelId="{3640C0CA-465A-4853-8A90-D39E3732A174}" type="parTrans" cxnId="{1B462639-56B4-4AAE-984E-3596E365189C}">
      <dgm:prSet/>
      <dgm:spPr/>
      <dgm:t>
        <a:bodyPr/>
        <a:lstStyle/>
        <a:p>
          <a:endParaRPr lang="en-US"/>
        </a:p>
      </dgm:t>
    </dgm:pt>
    <dgm:pt modelId="{84201B1C-0B57-402E-A911-13CE4E488B74}" type="sibTrans" cxnId="{1B462639-56B4-4AAE-984E-3596E365189C}">
      <dgm:prSet/>
      <dgm:spPr/>
      <dgm:t>
        <a:bodyPr/>
        <a:lstStyle/>
        <a:p>
          <a:endParaRPr lang="en-US"/>
        </a:p>
      </dgm:t>
    </dgm:pt>
    <dgm:pt modelId="{2FBF3273-0371-4380-8C7C-8219B21CE366}">
      <dgm:prSet/>
      <dgm:spPr/>
      <dgm:t>
        <a:bodyPr/>
        <a:lstStyle/>
        <a:p>
          <a:r>
            <a:rPr lang="en-CA" b="0" i="0"/>
            <a:t>Une API bien structurée facilite la communication entre les interfaces</a:t>
          </a:r>
          <a:endParaRPr lang="en-US"/>
        </a:p>
      </dgm:t>
    </dgm:pt>
    <dgm:pt modelId="{7C13EC58-A365-40DE-B02E-667E6DA19C48}" type="parTrans" cxnId="{AA5D9043-5F88-4BA5-8AC0-B86D81BC73E2}">
      <dgm:prSet/>
      <dgm:spPr/>
      <dgm:t>
        <a:bodyPr/>
        <a:lstStyle/>
        <a:p>
          <a:endParaRPr lang="en-US"/>
        </a:p>
      </dgm:t>
    </dgm:pt>
    <dgm:pt modelId="{610E35FC-07FB-4911-A8F8-3246C31390D9}" type="sibTrans" cxnId="{AA5D9043-5F88-4BA5-8AC0-B86D81BC73E2}">
      <dgm:prSet/>
      <dgm:spPr/>
      <dgm:t>
        <a:bodyPr/>
        <a:lstStyle/>
        <a:p>
          <a:endParaRPr lang="en-US"/>
        </a:p>
      </dgm:t>
    </dgm:pt>
    <dgm:pt modelId="{080C8F72-0BBD-4C89-8F52-D93CBFE22234}">
      <dgm:prSet/>
      <dgm:spPr/>
      <dgm:t>
        <a:bodyPr/>
        <a:lstStyle/>
        <a:p>
          <a:r>
            <a:rPr lang="en-CA" b="0" i="0"/>
            <a:t>Travailler avec des technologies réelles (API, base de données, paiements) nous a préparés au monde professionnel</a:t>
          </a:r>
          <a:endParaRPr lang="en-US"/>
        </a:p>
      </dgm:t>
    </dgm:pt>
    <dgm:pt modelId="{6AFAFD07-A890-43C0-8861-0B07D9EFB86D}" type="parTrans" cxnId="{0EBEA4C7-1DE6-4EB3-81EF-247779AD8AE5}">
      <dgm:prSet/>
      <dgm:spPr/>
      <dgm:t>
        <a:bodyPr/>
        <a:lstStyle/>
        <a:p>
          <a:endParaRPr lang="en-US"/>
        </a:p>
      </dgm:t>
    </dgm:pt>
    <dgm:pt modelId="{4A4D360E-A9BD-410E-9980-457FD8DDB587}" type="sibTrans" cxnId="{0EBEA4C7-1DE6-4EB3-81EF-247779AD8AE5}">
      <dgm:prSet/>
      <dgm:spPr/>
      <dgm:t>
        <a:bodyPr/>
        <a:lstStyle/>
        <a:p>
          <a:endParaRPr lang="en-US"/>
        </a:p>
      </dgm:t>
    </dgm:pt>
    <dgm:pt modelId="{5A914B08-E4EB-4851-8D53-E5376B817BCB}">
      <dgm:prSet/>
      <dgm:spPr/>
      <dgm:t>
        <a:bodyPr/>
        <a:lstStyle/>
        <a:p>
          <a:r>
            <a:rPr lang="en-CA"/>
            <a:t>Methode agile (JIRA) et organisation visuelle (Miro)</a:t>
          </a:r>
          <a:endParaRPr lang="en-US"/>
        </a:p>
      </dgm:t>
    </dgm:pt>
    <dgm:pt modelId="{267B909A-6A1A-47D2-98CE-219F4B65D134}" type="parTrans" cxnId="{C311D6AE-2CAC-4D28-8CB3-CD9C2C45D229}">
      <dgm:prSet/>
      <dgm:spPr/>
      <dgm:t>
        <a:bodyPr/>
        <a:lstStyle/>
        <a:p>
          <a:endParaRPr lang="en-US"/>
        </a:p>
      </dgm:t>
    </dgm:pt>
    <dgm:pt modelId="{832F3C2B-0D8A-4C27-8FB3-D40EB4860E2E}" type="sibTrans" cxnId="{C311D6AE-2CAC-4D28-8CB3-CD9C2C45D229}">
      <dgm:prSet/>
      <dgm:spPr/>
      <dgm:t>
        <a:bodyPr/>
        <a:lstStyle/>
        <a:p>
          <a:endParaRPr lang="en-US"/>
        </a:p>
      </dgm:t>
    </dgm:pt>
    <dgm:pt modelId="{19DC6FE9-2E34-FE42-98F7-132FBFC66C14}" type="pres">
      <dgm:prSet presAssocID="{6814D783-DF84-4AA0-91E3-25B0F47406E1}" presName="matrix" presStyleCnt="0">
        <dgm:presLayoutVars>
          <dgm:chMax val="1"/>
          <dgm:dir/>
          <dgm:resizeHandles val="exact"/>
        </dgm:presLayoutVars>
      </dgm:prSet>
      <dgm:spPr/>
    </dgm:pt>
    <dgm:pt modelId="{0CBA0DCF-B36D-CD41-9C3A-B3EE429EDC6F}" type="pres">
      <dgm:prSet presAssocID="{6814D783-DF84-4AA0-91E3-25B0F47406E1}" presName="axisShape" presStyleLbl="bgShp" presStyleIdx="0" presStyleCnt="1"/>
      <dgm:spPr/>
    </dgm:pt>
    <dgm:pt modelId="{4A01192B-BF70-654C-8537-383853963ABE}" type="pres">
      <dgm:prSet presAssocID="{6814D783-DF84-4AA0-91E3-25B0F47406E1}" presName="rect1" presStyleLbl="node1" presStyleIdx="0" presStyleCnt="4">
        <dgm:presLayoutVars>
          <dgm:chMax val="0"/>
          <dgm:chPref val="0"/>
          <dgm:bulletEnabled val="1"/>
        </dgm:presLayoutVars>
      </dgm:prSet>
      <dgm:spPr/>
    </dgm:pt>
    <dgm:pt modelId="{4ABFF69D-1205-204F-83B0-DFCA6A8E9AE9}" type="pres">
      <dgm:prSet presAssocID="{6814D783-DF84-4AA0-91E3-25B0F47406E1}" presName="rect2" presStyleLbl="node1" presStyleIdx="1" presStyleCnt="4">
        <dgm:presLayoutVars>
          <dgm:chMax val="0"/>
          <dgm:chPref val="0"/>
          <dgm:bulletEnabled val="1"/>
        </dgm:presLayoutVars>
      </dgm:prSet>
      <dgm:spPr/>
    </dgm:pt>
    <dgm:pt modelId="{B41B6F5C-5ED1-DA43-96BE-703412F9D791}" type="pres">
      <dgm:prSet presAssocID="{6814D783-DF84-4AA0-91E3-25B0F47406E1}" presName="rect3" presStyleLbl="node1" presStyleIdx="2" presStyleCnt="4">
        <dgm:presLayoutVars>
          <dgm:chMax val="0"/>
          <dgm:chPref val="0"/>
          <dgm:bulletEnabled val="1"/>
        </dgm:presLayoutVars>
      </dgm:prSet>
      <dgm:spPr/>
    </dgm:pt>
    <dgm:pt modelId="{0A71C9CD-8ABE-8242-BE9F-3DF7492F7A22}" type="pres">
      <dgm:prSet presAssocID="{6814D783-DF84-4AA0-91E3-25B0F47406E1}" presName="rect4" presStyleLbl="node1" presStyleIdx="3" presStyleCnt="4">
        <dgm:presLayoutVars>
          <dgm:chMax val="0"/>
          <dgm:chPref val="0"/>
          <dgm:bulletEnabled val="1"/>
        </dgm:presLayoutVars>
      </dgm:prSet>
      <dgm:spPr/>
    </dgm:pt>
  </dgm:ptLst>
  <dgm:cxnLst>
    <dgm:cxn modelId="{489EE703-4A62-7D4E-A1F0-ED4B21438A70}" type="presOf" srcId="{5A914B08-E4EB-4851-8D53-E5376B817BCB}" destId="{0A71C9CD-8ABE-8242-BE9F-3DF7492F7A22}" srcOrd="0" destOrd="0" presId="urn:microsoft.com/office/officeart/2005/8/layout/matrix2"/>
    <dgm:cxn modelId="{1B559628-FBA0-AC41-A1A7-D836FCB053F3}" type="presOf" srcId="{080C8F72-0BBD-4C89-8F52-D93CBFE22234}" destId="{B41B6F5C-5ED1-DA43-96BE-703412F9D791}" srcOrd="0" destOrd="0" presId="urn:microsoft.com/office/officeart/2005/8/layout/matrix2"/>
    <dgm:cxn modelId="{1B462639-56B4-4AAE-984E-3596E365189C}" srcId="{6814D783-DF84-4AA0-91E3-25B0F47406E1}" destId="{1CA64382-0BE0-4BEA-92F8-4FB7DAF76F7D}" srcOrd="0" destOrd="0" parTransId="{3640C0CA-465A-4853-8A90-D39E3732A174}" sibTransId="{84201B1C-0B57-402E-A911-13CE4E488B74}"/>
    <dgm:cxn modelId="{AA5D9043-5F88-4BA5-8AC0-B86D81BC73E2}" srcId="{6814D783-DF84-4AA0-91E3-25B0F47406E1}" destId="{2FBF3273-0371-4380-8C7C-8219B21CE366}" srcOrd="1" destOrd="0" parTransId="{7C13EC58-A365-40DE-B02E-667E6DA19C48}" sibTransId="{610E35FC-07FB-4911-A8F8-3246C31390D9}"/>
    <dgm:cxn modelId="{745F0B71-D816-CF44-8E42-9E925C149A1D}" type="presOf" srcId="{2FBF3273-0371-4380-8C7C-8219B21CE366}" destId="{4ABFF69D-1205-204F-83B0-DFCA6A8E9AE9}" srcOrd="0" destOrd="0" presId="urn:microsoft.com/office/officeart/2005/8/layout/matrix2"/>
    <dgm:cxn modelId="{5720578C-F235-5449-A7D7-BB0E16738CD7}" type="presOf" srcId="{1CA64382-0BE0-4BEA-92F8-4FB7DAF76F7D}" destId="{4A01192B-BF70-654C-8537-383853963ABE}" srcOrd="0" destOrd="0" presId="urn:microsoft.com/office/officeart/2005/8/layout/matrix2"/>
    <dgm:cxn modelId="{A9A4B9AC-91BA-6F43-9E12-34DCD16FF0B0}" type="presOf" srcId="{6814D783-DF84-4AA0-91E3-25B0F47406E1}" destId="{19DC6FE9-2E34-FE42-98F7-132FBFC66C14}" srcOrd="0" destOrd="0" presId="urn:microsoft.com/office/officeart/2005/8/layout/matrix2"/>
    <dgm:cxn modelId="{C311D6AE-2CAC-4D28-8CB3-CD9C2C45D229}" srcId="{6814D783-DF84-4AA0-91E3-25B0F47406E1}" destId="{5A914B08-E4EB-4851-8D53-E5376B817BCB}" srcOrd="3" destOrd="0" parTransId="{267B909A-6A1A-47D2-98CE-219F4B65D134}" sibTransId="{832F3C2B-0D8A-4C27-8FB3-D40EB4860E2E}"/>
    <dgm:cxn modelId="{0EBEA4C7-1DE6-4EB3-81EF-247779AD8AE5}" srcId="{6814D783-DF84-4AA0-91E3-25B0F47406E1}" destId="{080C8F72-0BBD-4C89-8F52-D93CBFE22234}" srcOrd="2" destOrd="0" parTransId="{6AFAFD07-A890-43C0-8861-0B07D9EFB86D}" sibTransId="{4A4D360E-A9BD-410E-9980-457FD8DDB587}"/>
    <dgm:cxn modelId="{FB7F29D0-F90A-9744-8CF1-7070CC7810E9}" type="presParOf" srcId="{19DC6FE9-2E34-FE42-98F7-132FBFC66C14}" destId="{0CBA0DCF-B36D-CD41-9C3A-B3EE429EDC6F}" srcOrd="0" destOrd="0" presId="urn:microsoft.com/office/officeart/2005/8/layout/matrix2"/>
    <dgm:cxn modelId="{D0309F4B-2BC2-FD46-8ECC-D9D13F5F1702}" type="presParOf" srcId="{19DC6FE9-2E34-FE42-98F7-132FBFC66C14}" destId="{4A01192B-BF70-654C-8537-383853963ABE}" srcOrd="1" destOrd="0" presId="urn:microsoft.com/office/officeart/2005/8/layout/matrix2"/>
    <dgm:cxn modelId="{F99C0B0B-8F31-684A-A9BD-6A6A28AA2D03}" type="presParOf" srcId="{19DC6FE9-2E34-FE42-98F7-132FBFC66C14}" destId="{4ABFF69D-1205-204F-83B0-DFCA6A8E9AE9}" srcOrd="2" destOrd="0" presId="urn:microsoft.com/office/officeart/2005/8/layout/matrix2"/>
    <dgm:cxn modelId="{BDAC8CAE-A463-3749-B4C8-AA9BEBBAE49A}" type="presParOf" srcId="{19DC6FE9-2E34-FE42-98F7-132FBFC66C14}" destId="{B41B6F5C-5ED1-DA43-96BE-703412F9D791}" srcOrd="3" destOrd="0" presId="urn:microsoft.com/office/officeart/2005/8/layout/matrix2"/>
    <dgm:cxn modelId="{C967BE1D-E4FC-9B4C-8C69-0D5A2FAC6D63}" type="presParOf" srcId="{19DC6FE9-2E34-FE42-98F7-132FBFC66C14}" destId="{0A71C9CD-8ABE-8242-BE9F-3DF7492F7A22}"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D6029-A1CD-483B-9A4F-E530862D8AAA}">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614F38-6B98-4829-8345-E2D08BE99F40}">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CA" sz="1500" b="0" i="0" kern="1200"/>
            <a:t>Application mobile Android (interface utilisateur)</a:t>
          </a:r>
          <a:endParaRPr lang="en-US" sz="1500" kern="1200"/>
        </a:p>
      </dsp:txBody>
      <dsp:txXfrm>
        <a:off x="100682" y="2427484"/>
        <a:ext cx="2370489" cy="720000"/>
      </dsp:txXfrm>
    </dsp:sp>
    <dsp:sp modelId="{B40B5FB2-BA36-4AE2-A7C2-4910AF2E6E38}">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E76C9D-B874-4AF1-9509-EE0F71366E4E}">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CA" sz="1500" b="0" i="0" kern="1200" dirty="0"/>
            <a:t>Interface Web </a:t>
          </a:r>
          <a:endParaRPr lang="en-US" sz="1500" kern="1200" dirty="0"/>
        </a:p>
      </dsp:txBody>
      <dsp:txXfrm>
        <a:off x="2886007" y="2427484"/>
        <a:ext cx="2370489" cy="720000"/>
      </dsp:txXfrm>
    </dsp:sp>
    <dsp:sp modelId="{CD54E6AB-000E-46FB-AD95-CF15091E4CEA}">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9150EF-FD3C-4E0E-B670-92E4FD337E07}">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CA" sz="1500" b="0" i="0" kern="1200" dirty="0"/>
            <a:t>API REST </a:t>
          </a:r>
          <a:r>
            <a:rPr lang="en-CA" sz="1500" b="0" i="0" kern="1200" dirty="0" err="1"/>
            <a:t>en</a:t>
          </a:r>
          <a:r>
            <a:rPr lang="en-CA" sz="1500" b="0" i="0" kern="1200" dirty="0"/>
            <a:t> PHP (couche </a:t>
          </a:r>
          <a:r>
            <a:rPr lang="en-CA" sz="1500" b="0" i="0" kern="1200" dirty="0" err="1"/>
            <a:t>logique</a:t>
          </a:r>
          <a:r>
            <a:rPr lang="en-CA" sz="1500" b="0" i="0" kern="1200" dirty="0"/>
            <a:t> et de communication)</a:t>
          </a:r>
          <a:endParaRPr lang="en-US" sz="1500" kern="1200" dirty="0"/>
        </a:p>
      </dsp:txBody>
      <dsp:txXfrm>
        <a:off x="5671332" y="2427484"/>
        <a:ext cx="2370489" cy="720000"/>
      </dsp:txXfrm>
    </dsp:sp>
    <dsp:sp modelId="{F0BF268F-CB34-4A79-8440-EE2773FB85C3}">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1C8F3A-2473-4D06-8B52-1D1A52278D62}">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CA" sz="1500" b="0" i="0" kern="1200"/>
            <a:t>Base de données relationnelle (MySQL)</a:t>
          </a:r>
          <a:endParaRPr lang="en-US" sz="1500" kern="1200"/>
        </a:p>
      </dsp:txBody>
      <dsp:txXfrm>
        <a:off x="8456657" y="2427484"/>
        <a:ext cx="23704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B9009-4028-5942-87E2-19CD27208C28}">
      <dsp:nvSpPr>
        <dsp:cNvPr id="0" name=""/>
        <dsp:cNvSpPr/>
      </dsp:nvSpPr>
      <dsp:spPr>
        <a:xfrm>
          <a:off x="1052586" y="1110033"/>
          <a:ext cx="841042" cy="7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D90903-5102-2644-8954-C75F052300FE}">
      <dsp:nvSpPr>
        <dsp:cNvPr id="0" name=""/>
        <dsp:cNvSpPr/>
      </dsp:nvSpPr>
      <dsp:spPr>
        <a:xfrm>
          <a:off x="1944092" y="1039421"/>
          <a:ext cx="96719" cy="181664"/>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FB34E5-E02A-504E-A712-4B80A1D70167}">
      <dsp:nvSpPr>
        <dsp:cNvPr id="0" name=""/>
        <dsp:cNvSpPr/>
      </dsp:nvSpPr>
      <dsp:spPr>
        <a:xfrm>
          <a:off x="525631" y="688243"/>
          <a:ext cx="843651" cy="84365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1</a:t>
          </a:r>
        </a:p>
      </dsp:txBody>
      <dsp:txXfrm>
        <a:off x="649181" y="811793"/>
        <a:ext cx="596551" cy="596551"/>
      </dsp:txXfrm>
    </dsp:sp>
    <dsp:sp modelId="{1C4F8E04-A430-6B45-8408-D277659B4CF8}">
      <dsp:nvSpPr>
        <dsp:cNvPr id="0" name=""/>
        <dsp:cNvSpPr/>
      </dsp:nvSpPr>
      <dsp:spPr>
        <a:xfrm>
          <a:off x="1283" y="1697494"/>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fr-CA" sz="1100" i="0" kern="1200" dirty="0"/>
            <a:t>Nous avons revu la planification grâce aux taches dans JIRA. </a:t>
          </a:r>
          <a:endParaRPr lang="en-US" sz="1100" kern="1200" dirty="0"/>
        </a:p>
      </dsp:txBody>
      <dsp:txXfrm>
        <a:off x="1283" y="2075963"/>
        <a:ext cx="1892345" cy="1587131"/>
      </dsp:txXfrm>
    </dsp:sp>
    <dsp:sp modelId="{57222E47-D7E0-F54C-BF16-7A942D3E619F}">
      <dsp:nvSpPr>
        <dsp:cNvPr id="0" name=""/>
        <dsp:cNvSpPr/>
      </dsp:nvSpPr>
      <dsp:spPr>
        <a:xfrm>
          <a:off x="2103890" y="1110033"/>
          <a:ext cx="1892345"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DC3F4B-F192-944B-83DF-DB951AAE8663}">
      <dsp:nvSpPr>
        <dsp:cNvPr id="0" name=""/>
        <dsp:cNvSpPr/>
      </dsp:nvSpPr>
      <dsp:spPr>
        <a:xfrm>
          <a:off x="4046698" y="1039421"/>
          <a:ext cx="96719" cy="181665"/>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86C3EC-6C61-C345-9C3E-38BD41C1A98D}">
      <dsp:nvSpPr>
        <dsp:cNvPr id="0" name=""/>
        <dsp:cNvSpPr/>
      </dsp:nvSpPr>
      <dsp:spPr>
        <a:xfrm>
          <a:off x="2628237" y="688243"/>
          <a:ext cx="843651" cy="84365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2</a:t>
          </a:r>
        </a:p>
      </dsp:txBody>
      <dsp:txXfrm>
        <a:off x="2751787" y="811793"/>
        <a:ext cx="596551" cy="596551"/>
      </dsp:txXfrm>
    </dsp:sp>
    <dsp:sp modelId="{1E337A99-8AD8-8145-942B-48DBB43977E7}">
      <dsp:nvSpPr>
        <dsp:cNvPr id="0" name=""/>
        <dsp:cNvSpPr/>
      </dsp:nvSpPr>
      <dsp:spPr>
        <a:xfrm>
          <a:off x="2103890" y="1697494"/>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fr-CA" sz="1100" b="0" i="0" kern="1200"/>
            <a:t>Clarification des rôles de chaque membre (PO, SM, QA, Dev), assignation claire des responsabilités via Discord et rencontres régulières (réunions jeudi et dimanche) pour se séparer les taches.</a:t>
          </a:r>
          <a:endParaRPr lang="en-US" sz="1100" kern="1200"/>
        </a:p>
      </dsp:txBody>
      <dsp:txXfrm>
        <a:off x="2103890" y="2075963"/>
        <a:ext cx="1892345" cy="1587131"/>
      </dsp:txXfrm>
    </dsp:sp>
    <dsp:sp modelId="{41F0B5F3-2B99-5E47-9CB4-784193E3C5C7}">
      <dsp:nvSpPr>
        <dsp:cNvPr id="0" name=""/>
        <dsp:cNvSpPr/>
      </dsp:nvSpPr>
      <dsp:spPr>
        <a:xfrm>
          <a:off x="4206496" y="1110033"/>
          <a:ext cx="1892345"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6C8C90-F023-6A42-A600-A633619614C6}">
      <dsp:nvSpPr>
        <dsp:cNvPr id="0" name=""/>
        <dsp:cNvSpPr/>
      </dsp:nvSpPr>
      <dsp:spPr>
        <a:xfrm>
          <a:off x="6149305" y="1039421"/>
          <a:ext cx="96719" cy="181665"/>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237AED-DE08-FB40-9898-F0F7DC060DDF}">
      <dsp:nvSpPr>
        <dsp:cNvPr id="0" name=""/>
        <dsp:cNvSpPr/>
      </dsp:nvSpPr>
      <dsp:spPr>
        <a:xfrm>
          <a:off x="4730844" y="688243"/>
          <a:ext cx="843651" cy="84365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3</a:t>
          </a:r>
        </a:p>
      </dsp:txBody>
      <dsp:txXfrm>
        <a:off x="4854394" y="811793"/>
        <a:ext cx="596551" cy="596551"/>
      </dsp:txXfrm>
    </dsp:sp>
    <dsp:sp modelId="{20945C26-6475-D047-B80C-53CBDA81F6E2}">
      <dsp:nvSpPr>
        <dsp:cNvPr id="0" name=""/>
        <dsp:cNvSpPr/>
      </dsp:nvSpPr>
      <dsp:spPr>
        <a:xfrm>
          <a:off x="4206496" y="1697494"/>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fr-CA" sz="1100" b="0" i="0" kern="1200"/>
            <a:t>Simplification des formulaires</a:t>
          </a:r>
          <a:r>
            <a:rPr lang="fr-CA" sz="1100" kern="1200"/>
            <a:t> et </a:t>
          </a:r>
          <a:r>
            <a:rPr lang="fr-CA" sz="1100" b="0" i="0" kern="1200"/>
            <a:t>standardisation des formats de données échangés (JSON).</a:t>
          </a:r>
          <a:endParaRPr lang="en-US" sz="1100" kern="1200"/>
        </a:p>
      </dsp:txBody>
      <dsp:txXfrm>
        <a:off x="4206496" y="2075963"/>
        <a:ext cx="1892345" cy="1587131"/>
      </dsp:txXfrm>
    </dsp:sp>
    <dsp:sp modelId="{AD111EAE-EFE1-BD4B-BEA5-114C9BECB42B}">
      <dsp:nvSpPr>
        <dsp:cNvPr id="0" name=""/>
        <dsp:cNvSpPr/>
      </dsp:nvSpPr>
      <dsp:spPr>
        <a:xfrm>
          <a:off x="6309103" y="1110033"/>
          <a:ext cx="1892345"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5F0013-2F82-A04B-95A7-D9AD996D5DE7}">
      <dsp:nvSpPr>
        <dsp:cNvPr id="0" name=""/>
        <dsp:cNvSpPr/>
      </dsp:nvSpPr>
      <dsp:spPr>
        <a:xfrm>
          <a:off x="8251911" y="1039421"/>
          <a:ext cx="96719" cy="181665"/>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DF4FA-176A-7A4B-B4F1-A46296F8433A}">
      <dsp:nvSpPr>
        <dsp:cNvPr id="0" name=""/>
        <dsp:cNvSpPr/>
      </dsp:nvSpPr>
      <dsp:spPr>
        <a:xfrm>
          <a:off x="6833450" y="688243"/>
          <a:ext cx="843651" cy="84365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4</a:t>
          </a:r>
        </a:p>
      </dsp:txBody>
      <dsp:txXfrm>
        <a:off x="6957000" y="811793"/>
        <a:ext cx="596551" cy="596551"/>
      </dsp:txXfrm>
    </dsp:sp>
    <dsp:sp modelId="{D4FE3E40-605F-4643-9059-B0F9F46D83A5}">
      <dsp:nvSpPr>
        <dsp:cNvPr id="0" name=""/>
        <dsp:cNvSpPr/>
      </dsp:nvSpPr>
      <dsp:spPr>
        <a:xfrm>
          <a:off x="6309103" y="1697494"/>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fr-CA" sz="1100" kern="1200"/>
            <a:t>Meilleure utilisation des scripts en php et révision brève de certains aspects en php.</a:t>
          </a:r>
          <a:endParaRPr lang="en-US" sz="1100" kern="1200"/>
        </a:p>
      </dsp:txBody>
      <dsp:txXfrm>
        <a:off x="6309103" y="2075963"/>
        <a:ext cx="1892345" cy="1587131"/>
      </dsp:txXfrm>
    </dsp:sp>
    <dsp:sp modelId="{8AABA37F-F84E-0746-91D1-7E3E1F5AAF2D}">
      <dsp:nvSpPr>
        <dsp:cNvPr id="0" name=""/>
        <dsp:cNvSpPr/>
      </dsp:nvSpPr>
      <dsp:spPr>
        <a:xfrm>
          <a:off x="8411709" y="1110032"/>
          <a:ext cx="94617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0C9475-DC2E-A944-972B-06EA020012F4}">
      <dsp:nvSpPr>
        <dsp:cNvPr id="0" name=""/>
        <dsp:cNvSpPr/>
      </dsp:nvSpPr>
      <dsp:spPr>
        <a:xfrm>
          <a:off x="8936057" y="688243"/>
          <a:ext cx="843651" cy="84365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5</a:t>
          </a:r>
        </a:p>
      </dsp:txBody>
      <dsp:txXfrm>
        <a:off x="9059607" y="811793"/>
        <a:ext cx="596551" cy="596551"/>
      </dsp:txXfrm>
    </dsp:sp>
    <dsp:sp modelId="{45B9C2AB-07F6-5144-9EC2-3B2EFC1994CC}">
      <dsp:nvSpPr>
        <dsp:cNvPr id="0" name=""/>
        <dsp:cNvSpPr/>
      </dsp:nvSpPr>
      <dsp:spPr>
        <a:xfrm>
          <a:off x="8411709" y="1697494"/>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fr-CA" sz="1100" kern="1200"/>
            <a:t>Aide grâce à la documentation mise sur moodle</a:t>
          </a:r>
          <a:r>
            <a:rPr lang="fr-CA" sz="1100" b="0" i="0" kern="1200"/>
            <a:t>, tests en local avant déploiement et aide extérieure avec l’enseignante.</a:t>
          </a:r>
          <a:endParaRPr lang="en-US" sz="1100" kern="1200"/>
        </a:p>
      </dsp:txBody>
      <dsp:txXfrm>
        <a:off x="8411709" y="2075963"/>
        <a:ext cx="1892345" cy="1587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A0DCF-B36D-CD41-9C3A-B3EE429EDC6F}">
      <dsp:nvSpPr>
        <dsp:cNvPr id="0" name=""/>
        <dsp:cNvSpPr/>
      </dsp:nvSpPr>
      <dsp:spPr>
        <a:xfrm>
          <a:off x="0" y="192823"/>
          <a:ext cx="5581003" cy="5581003"/>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01192B-BF70-654C-8537-383853963ABE}">
      <dsp:nvSpPr>
        <dsp:cNvPr id="0" name=""/>
        <dsp:cNvSpPr/>
      </dsp:nvSpPr>
      <dsp:spPr>
        <a:xfrm>
          <a:off x="362765" y="555589"/>
          <a:ext cx="2232401" cy="2232401"/>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CA" sz="1700" b="0" i="0" kern="1200"/>
            <a:t>L’importance de bien planifier dès le début</a:t>
          </a:r>
          <a:endParaRPr lang="en-US" sz="1700" kern="1200"/>
        </a:p>
      </dsp:txBody>
      <dsp:txXfrm>
        <a:off x="471742" y="664566"/>
        <a:ext cx="2014447" cy="2014447"/>
      </dsp:txXfrm>
    </dsp:sp>
    <dsp:sp modelId="{4ABFF69D-1205-204F-83B0-DFCA6A8E9AE9}">
      <dsp:nvSpPr>
        <dsp:cNvPr id="0" name=""/>
        <dsp:cNvSpPr/>
      </dsp:nvSpPr>
      <dsp:spPr>
        <a:xfrm>
          <a:off x="2985836" y="555589"/>
          <a:ext cx="2232401" cy="2232401"/>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CA" sz="1700" b="0" i="0" kern="1200"/>
            <a:t>Une API bien structurée facilite la communication entre les interfaces</a:t>
          </a:r>
          <a:endParaRPr lang="en-US" sz="1700" kern="1200"/>
        </a:p>
      </dsp:txBody>
      <dsp:txXfrm>
        <a:off x="3094813" y="664566"/>
        <a:ext cx="2014447" cy="2014447"/>
      </dsp:txXfrm>
    </dsp:sp>
    <dsp:sp modelId="{B41B6F5C-5ED1-DA43-96BE-703412F9D791}">
      <dsp:nvSpPr>
        <dsp:cNvPr id="0" name=""/>
        <dsp:cNvSpPr/>
      </dsp:nvSpPr>
      <dsp:spPr>
        <a:xfrm>
          <a:off x="362765" y="3178660"/>
          <a:ext cx="2232401" cy="2232401"/>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CA" sz="1700" b="0" i="0" kern="1200"/>
            <a:t>Travailler avec des technologies réelles (API, base de données, paiements) nous a préparés au monde professionnel</a:t>
          </a:r>
          <a:endParaRPr lang="en-US" sz="1700" kern="1200"/>
        </a:p>
      </dsp:txBody>
      <dsp:txXfrm>
        <a:off x="471742" y="3287637"/>
        <a:ext cx="2014447" cy="2014447"/>
      </dsp:txXfrm>
    </dsp:sp>
    <dsp:sp modelId="{0A71C9CD-8ABE-8242-BE9F-3DF7492F7A22}">
      <dsp:nvSpPr>
        <dsp:cNvPr id="0" name=""/>
        <dsp:cNvSpPr/>
      </dsp:nvSpPr>
      <dsp:spPr>
        <a:xfrm>
          <a:off x="2985836" y="3178660"/>
          <a:ext cx="2232401" cy="2232401"/>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CA" sz="1700" kern="1200"/>
            <a:t>Methode agile (JIRA) et organisation visuelle (Miro)</a:t>
          </a:r>
          <a:endParaRPr lang="en-US" sz="1700" kern="1200"/>
        </a:p>
      </dsp:txBody>
      <dsp:txXfrm>
        <a:off x="3094813" y="3287637"/>
        <a:ext cx="2014447" cy="201444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DAF6-7BB0-A824-0475-BC346EA80B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CEDAFE-C17A-ADAF-DD61-FB71B3289D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FE4863-AE74-73EB-3AAA-D3A5E2F21A90}"/>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5" name="Footer Placeholder 4">
            <a:extLst>
              <a:ext uri="{FF2B5EF4-FFF2-40B4-BE49-F238E27FC236}">
                <a16:creationId xmlns:a16="http://schemas.microsoft.com/office/drawing/2014/main" id="{D7BCCEE0-6E64-09F1-82B7-7CFFB000D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6B915-FE91-42C4-796B-DB2FC76C14FB}"/>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1796550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C8C2-89FE-B13A-A058-1B9A4DDD14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39D6C0-BA98-93FC-2F21-4DEDEAA65D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B8ED8-FD5A-A767-F6F8-F9D76C92387C}"/>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5" name="Footer Placeholder 4">
            <a:extLst>
              <a:ext uri="{FF2B5EF4-FFF2-40B4-BE49-F238E27FC236}">
                <a16:creationId xmlns:a16="http://schemas.microsoft.com/office/drawing/2014/main" id="{55FACC38-EF2F-2045-7319-6EC223D2F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32DE8-6A6D-05FB-6FF3-BF7D3444D431}"/>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406326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D17A97-CEDE-A6CC-EAE5-ACC330BF46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ADDED6-E5AF-731F-7BDF-B90B4035B4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C9F001-C4F2-25C2-1001-8C05A82CD95B}"/>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5" name="Footer Placeholder 4">
            <a:extLst>
              <a:ext uri="{FF2B5EF4-FFF2-40B4-BE49-F238E27FC236}">
                <a16:creationId xmlns:a16="http://schemas.microsoft.com/office/drawing/2014/main" id="{EA67EF2C-D600-3D52-C2EA-F89BB020F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F313A-D2FD-83F8-2F88-568FD509314D}"/>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417022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C413-9AED-AE8E-AE99-0EB38CD04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225508-E22F-E6F2-AA52-20246CF21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6EE79-A7BD-3D41-D60C-EFF1094812E2}"/>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5" name="Footer Placeholder 4">
            <a:extLst>
              <a:ext uri="{FF2B5EF4-FFF2-40B4-BE49-F238E27FC236}">
                <a16:creationId xmlns:a16="http://schemas.microsoft.com/office/drawing/2014/main" id="{59B462E7-7DD7-E5C9-BBD7-FD3E26380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3C9AB-5F61-6F5E-6896-EEE6A3BA407F}"/>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4121850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6843-487E-810D-FB02-7A91F3868A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8862D6-6D32-0729-2BE1-C9D06992642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0154BA-C75C-3023-136A-46FC83BDC2B9}"/>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5" name="Footer Placeholder 4">
            <a:extLst>
              <a:ext uri="{FF2B5EF4-FFF2-40B4-BE49-F238E27FC236}">
                <a16:creationId xmlns:a16="http://schemas.microsoft.com/office/drawing/2014/main" id="{4BFA95C0-E330-33FF-C103-3BDC59475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F3184-A568-67D2-9B77-F98CC873D111}"/>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3131496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DF6D-B887-EEAA-ECC4-4E04817161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23C24D-3BF4-73E0-162D-42FC8F17DF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D0FB54-1607-1405-EFA9-194C49371A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DFE104-4DA8-E78B-68B3-C73CFB884216}"/>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6" name="Footer Placeholder 5">
            <a:extLst>
              <a:ext uri="{FF2B5EF4-FFF2-40B4-BE49-F238E27FC236}">
                <a16:creationId xmlns:a16="http://schemas.microsoft.com/office/drawing/2014/main" id="{557500F5-4E35-169F-5C4C-DB190BBEB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11083-5A89-45C0-516F-99F081846180}"/>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66570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F46C-6A21-D354-2DAA-2059FAC070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A6134B-063C-ACAF-BB51-F48DD5328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F6DAFE-C227-19CE-4490-7406099F09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2789C5-88D1-1833-4AB1-D9788E4A9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D24D94-3889-800A-3AF2-9078DD6B1F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EAA095-D994-CE35-B47A-BEA2401714F2}"/>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8" name="Footer Placeholder 7">
            <a:extLst>
              <a:ext uri="{FF2B5EF4-FFF2-40B4-BE49-F238E27FC236}">
                <a16:creationId xmlns:a16="http://schemas.microsoft.com/office/drawing/2014/main" id="{58ECA939-AB24-BB96-5746-527398BC75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F763EB-7761-6E25-9932-DAE520D497EC}"/>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164428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68DD-C999-8509-3463-FC2477D82F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048E0-A7A8-6F5B-F9F0-AA3FBEC2DBB2}"/>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4" name="Footer Placeholder 3">
            <a:extLst>
              <a:ext uri="{FF2B5EF4-FFF2-40B4-BE49-F238E27FC236}">
                <a16:creationId xmlns:a16="http://schemas.microsoft.com/office/drawing/2014/main" id="{9182E2A8-DAA7-3086-993C-F616420261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D88E2C-AC05-B5B3-A1DF-F400FFBEA54F}"/>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132697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DEB690-9DAC-3CAC-E296-73D2CA4CC418}"/>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3" name="Footer Placeholder 2">
            <a:extLst>
              <a:ext uri="{FF2B5EF4-FFF2-40B4-BE49-F238E27FC236}">
                <a16:creationId xmlns:a16="http://schemas.microsoft.com/office/drawing/2014/main" id="{6B130A15-695A-80D8-D0B9-BCB32D0920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EEB55-3FF6-7132-1C40-57EAE2764BB5}"/>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2425322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46FF-BBC1-5AB6-1519-CE0760DCF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AF801E-0DDB-2806-555B-37D223726B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36D5E2-BF0A-A312-E9AE-EC54996D02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DA4FE-A28A-161A-ED58-74BFDE05E5A3}"/>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6" name="Footer Placeholder 5">
            <a:extLst>
              <a:ext uri="{FF2B5EF4-FFF2-40B4-BE49-F238E27FC236}">
                <a16:creationId xmlns:a16="http://schemas.microsoft.com/office/drawing/2014/main" id="{7ACFB331-E18D-0DAB-1095-4E5FC169B7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63B47-9B5E-3C44-83C9-334CFC82815A}"/>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422021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7E96-D518-E3B5-FE2B-EA1C100B1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C55EF-D992-B68D-FF88-E12CEBCF6E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31385-F7D6-6406-5B10-80D6DCA1EA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29858E-E4ED-DF65-B997-D3ECFA88E0E8}"/>
              </a:ext>
            </a:extLst>
          </p:cNvPr>
          <p:cNvSpPr>
            <a:spLocks noGrp="1"/>
          </p:cNvSpPr>
          <p:nvPr>
            <p:ph type="dt" sz="half" idx="10"/>
          </p:nvPr>
        </p:nvSpPr>
        <p:spPr/>
        <p:txBody>
          <a:bodyPr/>
          <a:lstStyle/>
          <a:p>
            <a:fld id="{4B2FF08A-5EBB-CA4F-BED8-F40740A8B135}" type="datetimeFigureOut">
              <a:rPr lang="en-US" smtClean="0"/>
              <a:t>4/25/25</a:t>
            </a:fld>
            <a:endParaRPr lang="en-US"/>
          </a:p>
        </p:txBody>
      </p:sp>
      <p:sp>
        <p:nvSpPr>
          <p:cNvPr id="6" name="Footer Placeholder 5">
            <a:extLst>
              <a:ext uri="{FF2B5EF4-FFF2-40B4-BE49-F238E27FC236}">
                <a16:creationId xmlns:a16="http://schemas.microsoft.com/office/drawing/2014/main" id="{4496C072-BA73-8617-AF56-7867892CB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BE469F-1F78-312F-34AB-23185BEAA96C}"/>
              </a:ext>
            </a:extLst>
          </p:cNvPr>
          <p:cNvSpPr>
            <a:spLocks noGrp="1"/>
          </p:cNvSpPr>
          <p:nvPr>
            <p:ph type="sldNum" sz="quarter" idx="12"/>
          </p:nvPr>
        </p:nvSpPr>
        <p:spPr/>
        <p:txBody>
          <a:bodyPr/>
          <a:lstStyle/>
          <a:p>
            <a:fld id="{7736B722-7783-AA4F-BE54-D48287BF6788}" type="slidenum">
              <a:rPr lang="en-US" smtClean="0"/>
              <a:t>‹#›</a:t>
            </a:fld>
            <a:endParaRPr lang="en-US"/>
          </a:p>
        </p:txBody>
      </p:sp>
    </p:spTree>
    <p:extLst>
      <p:ext uri="{BB962C8B-B14F-4D97-AF65-F5344CB8AC3E}">
        <p14:creationId xmlns:p14="http://schemas.microsoft.com/office/powerpoint/2010/main" val="3739124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A2F73-10ED-2915-F51B-3D09E30F6A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58987A-2E6F-0E67-0358-2394D8025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0D6671-0B27-3E72-4334-3804E1E05F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2FF08A-5EBB-CA4F-BED8-F40740A8B135}" type="datetimeFigureOut">
              <a:rPr lang="en-US" smtClean="0"/>
              <a:t>4/25/25</a:t>
            </a:fld>
            <a:endParaRPr lang="en-US"/>
          </a:p>
        </p:txBody>
      </p:sp>
      <p:sp>
        <p:nvSpPr>
          <p:cNvPr id="5" name="Footer Placeholder 4">
            <a:extLst>
              <a:ext uri="{FF2B5EF4-FFF2-40B4-BE49-F238E27FC236}">
                <a16:creationId xmlns:a16="http://schemas.microsoft.com/office/drawing/2014/main" id="{765727D6-7671-A70F-A8F9-30C03E2CC9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7F96DA-F1D3-088F-7DDD-A87AF2CF34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36B722-7783-AA4F-BE54-D48287BF6788}" type="slidenum">
              <a:rPr lang="en-US" smtClean="0"/>
              <a:t>‹#›</a:t>
            </a:fld>
            <a:endParaRPr lang="en-US"/>
          </a:p>
        </p:txBody>
      </p:sp>
    </p:spTree>
    <p:extLst>
      <p:ext uri="{BB962C8B-B14F-4D97-AF65-F5344CB8AC3E}">
        <p14:creationId xmlns:p14="http://schemas.microsoft.com/office/powerpoint/2010/main" val="3291425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8FF26-0999-B93E-9AE0-3B92AEEA39E7}"/>
              </a:ext>
            </a:extLst>
          </p:cNvPr>
          <p:cNvSpPr>
            <a:spLocks noGrp="1"/>
          </p:cNvSpPr>
          <p:nvPr>
            <p:ph type="ctrTitle"/>
          </p:nvPr>
        </p:nvSpPr>
        <p:spPr>
          <a:xfrm>
            <a:off x="7320466" y="609600"/>
            <a:ext cx="4140014" cy="1330839"/>
          </a:xfrm>
        </p:spPr>
        <p:txBody>
          <a:bodyPr vert="horz" lIns="91440" tIns="45720" rIns="91440" bIns="45720" rtlCol="0" anchor="ctr">
            <a:normAutofit/>
          </a:bodyPr>
          <a:lstStyle/>
          <a:p>
            <a:pPr algn="l"/>
            <a:r>
              <a:rPr lang="en-US" sz="4400" b="0" i="0" u="none" strike="noStrike" dirty="0" err="1">
                <a:effectLst/>
              </a:rPr>
              <a:t>Projet</a:t>
            </a:r>
            <a:r>
              <a:rPr lang="en-US" sz="4400" b="0" i="0" u="none" strike="noStrike" dirty="0">
                <a:effectLst/>
              </a:rPr>
              <a:t> </a:t>
            </a:r>
            <a:r>
              <a:rPr lang="en-US" sz="4400" b="0" i="0" u="none" strike="noStrike" dirty="0" err="1">
                <a:effectLst/>
              </a:rPr>
              <a:t>intégrateur</a:t>
            </a:r>
            <a:r>
              <a:rPr lang="en-US" sz="4400" b="0" i="0" u="none" strike="noStrike" dirty="0">
                <a:effectLst/>
              </a:rPr>
              <a:t> : ABDIAN</a:t>
            </a:r>
            <a:endParaRPr lang="en-US" sz="4400" dirty="0"/>
          </a:p>
        </p:txBody>
      </p:sp>
      <p:pic>
        <p:nvPicPr>
          <p:cNvPr id="6" name="Picture 5" descr="A logo with a plane and blue ribbon&#10;&#10;Description automatically generated">
            <a:extLst>
              <a:ext uri="{FF2B5EF4-FFF2-40B4-BE49-F238E27FC236}">
                <a16:creationId xmlns:a16="http://schemas.microsoft.com/office/drawing/2014/main" id="{8699DD21-1D08-A70B-DC92-FD3199EEB5A2}"/>
              </a:ext>
            </a:extLst>
          </p:cNvPr>
          <p:cNvPicPr>
            <a:picLocks noChangeAspect="1"/>
          </p:cNvPicPr>
          <p:nvPr/>
        </p:nvPicPr>
        <p:blipFill>
          <a:blip r:embed="rId2"/>
          <a:srcRect t="633" r="-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ubtitle 2">
            <a:extLst>
              <a:ext uri="{FF2B5EF4-FFF2-40B4-BE49-F238E27FC236}">
                <a16:creationId xmlns:a16="http://schemas.microsoft.com/office/drawing/2014/main" id="{C78460EF-0577-5DD8-00E9-DD1907971160}"/>
              </a:ext>
            </a:extLst>
          </p:cNvPr>
          <p:cNvSpPr>
            <a:spLocks noGrp="1"/>
          </p:cNvSpPr>
          <p:nvPr>
            <p:ph type="subTitle" idx="1"/>
          </p:nvPr>
        </p:nvSpPr>
        <p:spPr>
          <a:xfrm>
            <a:off x="7320465" y="2194102"/>
            <a:ext cx="4140013" cy="3908586"/>
          </a:xfrm>
        </p:spPr>
        <p:txBody>
          <a:bodyPr vert="horz" lIns="91440" tIns="45720" rIns="91440" bIns="45720" rtlCol="0">
            <a:normAutofit lnSpcReduction="10000"/>
          </a:bodyPr>
          <a:lstStyle/>
          <a:p>
            <a:pPr algn="l"/>
            <a:r>
              <a:rPr lang="en-US" sz="2000" b="1" i="0" u="none" strike="noStrike" dirty="0">
                <a:effectLst/>
              </a:rPr>
              <a:t> </a:t>
            </a:r>
            <a:r>
              <a:rPr lang="en-US" sz="2000" b="1" i="0" u="none" strike="noStrike" dirty="0" err="1">
                <a:effectLst/>
              </a:rPr>
              <a:t>Plateforme</a:t>
            </a:r>
            <a:r>
              <a:rPr lang="en-US" sz="2000" b="1" i="0" u="none" strike="noStrike" dirty="0">
                <a:effectLst/>
              </a:rPr>
              <a:t> de </a:t>
            </a:r>
            <a:r>
              <a:rPr lang="en-US" sz="2000" b="1" i="0" u="none" strike="noStrike" dirty="0" err="1">
                <a:effectLst/>
              </a:rPr>
              <a:t>réservation</a:t>
            </a:r>
            <a:r>
              <a:rPr lang="en-US" sz="2000" b="1" i="0" u="none" strike="noStrike" dirty="0">
                <a:effectLst/>
              </a:rPr>
              <a:t> de vols</a:t>
            </a:r>
          </a:p>
          <a:p>
            <a:pPr algn="l"/>
            <a:r>
              <a:rPr lang="en-US" sz="2000" b="1" i="0" u="none" strike="noStrike" dirty="0" err="1">
                <a:effectLst/>
              </a:rPr>
              <a:t>Présenté</a:t>
            </a:r>
            <a:r>
              <a:rPr lang="en-US" sz="2000" b="1" i="0" u="none" strike="noStrike" dirty="0">
                <a:effectLst/>
              </a:rPr>
              <a:t> par :</a:t>
            </a:r>
            <a:endParaRPr lang="en-US" sz="2000" b="0" i="0" u="none" strike="noStrike" dirty="0">
              <a:effectLst/>
            </a:endParaRPr>
          </a:p>
          <a:p>
            <a:pPr indent="-228600" algn="l">
              <a:buFont typeface="Arial" panose="020B0604020202020204" pitchFamily="34" charset="0"/>
              <a:buChar char="•"/>
            </a:pPr>
            <a:r>
              <a:rPr lang="en-US" sz="2000" b="0" i="0" u="none" strike="noStrike" dirty="0">
                <a:effectLst/>
              </a:rPr>
              <a:t>Azuau Benali </a:t>
            </a:r>
            <a:r>
              <a:rPr lang="en-US" sz="2000" b="0" i="1" u="none" strike="noStrike" dirty="0">
                <a:effectLst/>
              </a:rPr>
              <a:t>(Product Owner, QA &amp; Dev)</a:t>
            </a:r>
            <a:endParaRPr lang="en-US" sz="2000" b="0" i="0" u="none" strike="noStrike" dirty="0">
              <a:effectLst/>
            </a:endParaRPr>
          </a:p>
          <a:p>
            <a:pPr indent="-228600" algn="l">
              <a:buFont typeface="Arial" panose="020B0604020202020204" pitchFamily="34" charset="0"/>
              <a:buChar char="•"/>
            </a:pPr>
            <a:r>
              <a:rPr lang="en-US" sz="2000" b="0" i="0" u="none" strike="noStrike" dirty="0">
                <a:effectLst/>
              </a:rPr>
              <a:t>Theodore Neacsu </a:t>
            </a:r>
            <a:r>
              <a:rPr lang="en-US" sz="2000" b="0" i="1" u="none" strike="noStrike" dirty="0">
                <a:effectLst/>
              </a:rPr>
              <a:t>(Scrum Master, QA &amp; Dev)</a:t>
            </a:r>
            <a:endParaRPr lang="en-US" sz="2000" b="0" i="0" u="none" strike="noStrike" dirty="0">
              <a:effectLst/>
            </a:endParaRPr>
          </a:p>
          <a:p>
            <a:pPr indent="-228600" algn="l">
              <a:buFont typeface="Arial" panose="020B0604020202020204" pitchFamily="34" charset="0"/>
              <a:buChar char="•"/>
            </a:pPr>
            <a:r>
              <a:rPr lang="en-US" sz="2000" b="0" i="0" u="none" strike="noStrike" dirty="0">
                <a:effectLst/>
              </a:rPr>
              <a:t>Amine </a:t>
            </a:r>
            <a:r>
              <a:rPr lang="en-US" sz="2000" b="0" i="0" u="none" strike="noStrike" dirty="0" err="1">
                <a:effectLst/>
              </a:rPr>
              <a:t>Dahmane</a:t>
            </a:r>
            <a:r>
              <a:rPr lang="en-US" sz="2000" b="0" i="0" u="none" strike="noStrike" dirty="0">
                <a:effectLst/>
              </a:rPr>
              <a:t> </a:t>
            </a:r>
            <a:r>
              <a:rPr lang="en-US" sz="2000" b="0" i="1" u="none" strike="noStrike" dirty="0">
                <a:effectLst/>
              </a:rPr>
              <a:t>(Product Owner, Scrum Master, QA &amp; Dev)</a:t>
            </a:r>
            <a:endParaRPr lang="en-US" sz="2000" b="0" i="0" u="none" strike="noStrike" dirty="0">
              <a:effectLst/>
            </a:endParaRPr>
          </a:p>
          <a:p>
            <a:pPr indent="-228600" algn="l">
              <a:buFont typeface="Arial" panose="020B0604020202020204" pitchFamily="34" charset="0"/>
              <a:buChar char="•"/>
            </a:pPr>
            <a:r>
              <a:rPr lang="en-US" sz="2000" b="0" i="0" u="none" strike="noStrike" dirty="0">
                <a:effectLst/>
              </a:rPr>
              <a:t>Ilias </a:t>
            </a:r>
            <a:r>
              <a:rPr lang="en-US" sz="2000" b="0" i="0" u="none" strike="noStrike" dirty="0" err="1">
                <a:effectLst/>
              </a:rPr>
              <a:t>Azennoud</a:t>
            </a:r>
            <a:r>
              <a:rPr lang="en-US" sz="2000" b="0" i="0" u="none" strike="noStrike" dirty="0">
                <a:effectLst/>
              </a:rPr>
              <a:t> </a:t>
            </a:r>
            <a:r>
              <a:rPr lang="en-US" sz="2000" b="0" i="1" u="none" strike="noStrike" dirty="0">
                <a:effectLst/>
              </a:rPr>
              <a:t>(Product </a:t>
            </a:r>
            <a:r>
              <a:rPr lang="en-US" sz="2000" i="1" dirty="0"/>
              <a:t>Owner, QA, </a:t>
            </a:r>
            <a:r>
              <a:rPr lang="en-US" sz="2000" b="0" i="1" u="none" strike="noStrike" dirty="0">
                <a:effectLst/>
              </a:rPr>
              <a:t>Scrum Master &amp; Dev)</a:t>
            </a:r>
            <a:endParaRPr lang="en-US" sz="2000" b="0" i="0" u="none" strike="noStrike" dirty="0">
              <a:effectLst/>
            </a:endParaRPr>
          </a:p>
          <a:p>
            <a:pPr indent="-228600" algn="l">
              <a:buFont typeface="Arial" panose="020B0604020202020204" pitchFamily="34" charset="0"/>
              <a:buChar char="•"/>
            </a:pPr>
            <a:r>
              <a:rPr lang="en-US" sz="2000" b="0" i="0" u="none" strike="noStrike" dirty="0">
                <a:effectLst/>
              </a:rPr>
              <a:t>Darius </a:t>
            </a:r>
            <a:r>
              <a:rPr lang="en-US" sz="2000" b="0" i="0" u="none" strike="noStrike" dirty="0" err="1">
                <a:effectLst/>
              </a:rPr>
              <a:t>Todoran</a:t>
            </a:r>
            <a:r>
              <a:rPr lang="en-US" sz="2000" b="0" i="0" u="none" strike="noStrike" dirty="0">
                <a:effectLst/>
              </a:rPr>
              <a:t> </a:t>
            </a:r>
            <a:r>
              <a:rPr lang="en-US" sz="2000" b="0" i="1" u="none" strike="noStrike" dirty="0">
                <a:effectLst/>
              </a:rPr>
              <a:t>(Dev, Product Owner &amp; SM)</a:t>
            </a:r>
            <a:endParaRPr lang="en-US" sz="2000" b="0" i="0" u="none" strike="noStrike" dirty="0">
              <a:effectLst/>
            </a:endParaRP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217753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D49F0A9-E723-D23A-B4E9-92E0F7333190}"/>
              </a:ext>
            </a:extLst>
          </p:cNvPr>
          <p:cNvSpPr>
            <a:spLocks noGrp="1"/>
          </p:cNvSpPr>
          <p:nvPr>
            <p:ph type="title"/>
          </p:nvPr>
        </p:nvSpPr>
        <p:spPr>
          <a:xfrm>
            <a:off x="838200" y="365125"/>
            <a:ext cx="5393361" cy="1325563"/>
          </a:xfrm>
        </p:spPr>
        <p:txBody>
          <a:bodyPr>
            <a:normAutofit/>
          </a:bodyPr>
          <a:lstStyle/>
          <a:p>
            <a:r>
              <a:rPr lang="fr-CA" dirty="0"/>
              <a:t>Présentation</a:t>
            </a:r>
            <a:r>
              <a:rPr lang="en-US" dirty="0"/>
              <a:t> de la page web</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A1633E7-9959-9D92-C42A-AED34EF96E2A}"/>
              </a:ext>
            </a:extLst>
          </p:cNvPr>
          <p:cNvSpPr>
            <a:spLocks noGrp="1"/>
          </p:cNvSpPr>
          <p:nvPr>
            <p:ph idx="1"/>
          </p:nvPr>
        </p:nvSpPr>
        <p:spPr>
          <a:xfrm>
            <a:off x="838200" y="1825625"/>
            <a:ext cx="5393361" cy="4351338"/>
          </a:xfrm>
        </p:spPr>
        <p:txBody>
          <a:bodyPr>
            <a:normAutofit/>
          </a:bodyPr>
          <a:lstStyle/>
          <a:p>
            <a:pPr algn="l"/>
            <a:r>
              <a:rPr lang="fr-CA" sz="2000" i="0" u="none" strike="noStrike" dirty="0">
                <a:solidFill>
                  <a:srgbClr val="000000"/>
                </a:solidFill>
                <a:effectLst/>
              </a:rPr>
              <a:t>La page web d’ABDIAN est une plateforme de réservation, qui reprend les mêmes fonctionnalités que mobile.</a:t>
            </a:r>
          </a:p>
          <a:p>
            <a:r>
              <a:rPr lang="fr-CA" sz="2000">
                <a:solidFill>
                  <a:srgbClr val="000000"/>
                </a:solidFill>
              </a:rPr>
              <a:t>L’utilisateur </a:t>
            </a:r>
            <a:r>
              <a:rPr lang="fr-CA" sz="2000" i="0" u="none" strike="noStrike" dirty="0">
                <a:solidFill>
                  <a:srgbClr val="000000"/>
                </a:solidFill>
                <a:effectLst/>
              </a:rPr>
              <a:t>peut rechercher des vols, consulter les options disponibles, sélectionner un siège et finaliser sa réservation.</a:t>
            </a:r>
          </a:p>
          <a:p>
            <a:pPr algn="l"/>
            <a:r>
              <a:rPr lang="fr-CA" sz="2000" i="0" u="none" strike="noStrike" dirty="0">
                <a:solidFill>
                  <a:srgbClr val="000000"/>
                </a:solidFill>
                <a:effectLst/>
              </a:rPr>
              <a:t>Le tout a été développé en HTML, CSS, JavaScript et PHP, connecté à notre base de données MySQL via des scripts backend.</a:t>
            </a:r>
          </a:p>
          <a:p>
            <a:endParaRPr lang="fr-CA" dirty="0"/>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itor">
            <a:extLst>
              <a:ext uri="{FF2B5EF4-FFF2-40B4-BE49-F238E27FC236}">
                <a16:creationId xmlns:a16="http://schemas.microsoft.com/office/drawing/2014/main" id="{8EF66BB3-133B-27C4-2B27-82E5F0F8A6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34712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544F58-A1D9-8391-A107-5C95375D273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Page web</a:t>
            </a:r>
          </a:p>
        </p:txBody>
      </p:sp>
      <p:pic>
        <p:nvPicPr>
          <p:cNvPr id="3074" name="Picture 2">
            <a:extLst>
              <a:ext uri="{FF2B5EF4-FFF2-40B4-BE49-F238E27FC236}">
                <a16:creationId xmlns:a16="http://schemas.microsoft.com/office/drawing/2014/main" id="{80C4C264-31E5-9986-D820-7AC65D9E03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27297" y="1675227"/>
            <a:ext cx="8137405"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215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BC2F33-F79D-C0AF-B1DD-5645DAD0AF3D}"/>
            </a:ext>
          </a:extLst>
        </p:cNvPr>
        <p:cNvGrpSpPr/>
        <p:nvPr/>
      </p:nvGrpSpPr>
      <p:grpSpPr>
        <a:xfrm>
          <a:off x="0" y="0"/>
          <a:ext cx="0" cy="0"/>
          <a:chOff x="0" y="0"/>
          <a:chExt cx="0" cy="0"/>
        </a:xfrm>
      </p:grpSpPr>
      <p:sp>
        <p:nvSpPr>
          <p:cNvPr id="5127" name="Rectangle 51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633AB7-562B-26FE-1536-91E5FCF6B4A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Page web</a:t>
            </a:r>
          </a:p>
        </p:txBody>
      </p:sp>
      <p:pic>
        <p:nvPicPr>
          <p:cNvPr id="5122" name="Picture 2">
            <a:extLst>
              <a:ext uri="{FF2B5EF4-FFF2-40B4-BE49-F238E27FC236}">
                <a16:creationId xmlns:a16="http://schemas.microsoft.com/office/drawing/2014/main" id="{45BDC554-8ADA-F373-55B7-57EFB22912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69993" y="1675227"/>
            <a:ext cx="825201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2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5BC672-C74C-04F1-7D45-05C1DBB64577}"/>
            </a:ext>
          </a:extLst>
        </p:cNvPr>
        <p:cNvGrpSpPr/>
        <p:nvPr/>
      </p:nvGrpSpPr>
      <p:grpSpPr>
        <a:xfrm>
          <a:off x="0" y="0"/>
          <a:ext cx="0" cy="0"/>
          <a:chOff x="0" y="0"/>
          <a:chExt cx="0" cy="0"/>
        </a:xfrm>
      </p:grpSpPr>
      <p:sp>
        <p:nvSpPr>
          <p:cNvPr id="7175" name="Rectangle 71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5FB2D7-AD8B-FF17-2EBE-C1D6BFA32DA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Page web</a:t>
            </a:r>
          </a:p>
        </p:txBody>
      </p:sp>
      <p:pic>
        <p:nvPicPr>
          <p:cNvPr id="7170" name="Picture 2">
            <a:extLst>
              <a:ext uri="{FF2B5EF4-FFF2-40B4-BE49-F238E27FC236}">
                <a16:creationId xmlns:a16="http://schemas.microsoft.com/office/drawing/2014/main" id="{46027DBD-59CE-0322-B400-8785353218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46046" y="1675227"/>
            <a:ext cx="8099907"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344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EE0C2D-2BD6-7D54-0A70-FAE1E375720B}"/>
            </a:ext>
          </a:extLst>
        </p:cNvPr>
        <p:cNvGrpSpPr/>
        <p:nvPr/>
      </p:nvGrpSpPr>
      <p:grpSpPr>
        <a:xfrm>
          <a:off x="0" y="0"/>
          <a:ext cx="0" cy="0"/>
          <a:chOff x="0" y="0"/>
          <a:chExt cx="0" cy="0"/>
        </a:xfrm>
      </p:grpSpPr>
      <p:sp>
        <p:nvSpPr>
          <p:cNvPr id="9223" name="Rectangle 92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30D3F-C7EE-F5B0-66D6-E657097E9E9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Page web</a:t>
            </a:r>
          </a:p>
        </p:txBody>
      </p:sp>
      <p:pic>
        <p:nvPicPr>
          <p:cNvPr id="9218" name="Picture 2">
            <a:extLst>
              <a:ext uri="{FF2B5EF4-FFF2-40B4-BE49-F238E27FC236}">
                <a16:creationId xmlns:a16="http://schemas.microsoft.com/office/drawing/2014/main" id="{F8F6C09D-42C5-E8B7-C6B6-AB340657A0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69993" y="1675227"/>
            <a:ext cx="825201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3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D78BEB-3330-4076-2DE2-CFAB799156C6}"/>
            </a:ext>
          </a:extLst>
        </p:cNvPr>
        <p:cNvGrpSpPr/>
        <p:nvPr/>
      </p:nvGrpSpPr>
      <p:grpSpPr>
        <a:xfrm>
          <a:off x="0" y="0"/>
          <a:ext cx="0" cy="0"/>
          <a:chOff x="0" y="0"/>
          <a:chExt cx="0" cy="0"/>
        </a:xfrm>
      </p:grpSpPr>
      <p:sp>
        <p:nvSpPr>
          <p:cNvPr id="11271" name="Rectangle 112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E7875-EDA8-B8F6-90DF-2AC89144093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Page web</a:t>
            </a:r>
          </a:p>
        </p:txBody>
      </p:sp>
      <p:pic>
        <p:nvPicPr>
          <p:cNvPr id="11266" name="Picture 2">
            <a:extLst>
              <a:ext uri="{FF2B5EF4-FFF2-40B4-BE49-F238E27FC236}">
                <a16:creationId xmlns:a16="http://schemas.microsoft.com/office/drawing/2014/main" id="{F3D2306F-29ED-EEFD-64CC-195D27D7E7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27298" y="1675227"/>
            <a:ext cx="813740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4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014EB4-D63B-A908-02F4-7181D7334D73}"/>
            </a:ext>
          </a:extLst>
        </p:cNvPr>
        <p:cNvGrpSpPr/>
        <p:nvPr/>
      </p:nvGrpSpPr>
      <p:grpSpPr>
        <a:xfrm>
          <a:off x="0" y="0"/>
          <a:ext cx="0" cy="0"/>
          <a:chOff x="0" y="0"/>
          <a:chExt cx="0" cy="0"/>
        </a:xfrm>
      </p:grpSpPr>
      <p:sp>
        <p:nvSpPr>
          <p:cNvPr id="13319" name="Rectangle 133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F213B-4489-12D6-4FD2-BBC6C9343D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Page web</a:t>
            </a:r>
          </a:p>
        </p:txBody>
      </p:sp>
      <p:pic>
        <p:nvPicPr>
          <p:cNvPr id="13314" name="Picture 2">
            <a:extLst>
              <a:ext uri="{FF2B5EF4-FFF2-40B4-BE49-F238E27FC236}">
                <a16:creationId xmlns:a16="http://schemas.microsoft.com/office/drawing/2014/main" id="{C8A76405-62BD-DB10-BC73-B26AC2D1EB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70526" y="1675227"/>
            <a:ext cx="9250947"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90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E884D-F477-C6F5-BECE-F2A920809F2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Page web</a:t>
            </a:r>
          </a:p>
        </p:txBody>
      </p:sp>
      <p:pic>
        <p:nvPicPr>
          <p:cNvPr id="14338" name="Picture 2">
            <a:extLst>
              <a:ext uri="{FF2B5EF4-FFF2-40B4-BE49-F238E27FC236}">
                <a16:creationId xmlns:a16="http://schemas.microsoft.com/office/drawing/2014/main" id="{715F2EDD-5C9F-B2E0-F65B-7E5EF23AD0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46046" y="1675227"/>
            <a:ext cx="8099907"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90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D1319-4FE5-6A40-7097-19A6D6746B13}"/>
              </a:ext>
            </a:extLst>
          </p:cNvPr>
          <p:cNvSpPr>
            <a:spLocks noGrp="1"/>
          </p:cNvSpPr>
          <p:nvPr>
            <p:ph type="title"/>
          </p:nvPr>
        </p:nvSpPr>
        <p:spPr>
          <a:xfrm>
            <a:off x="1171074" y="1396686"/>
            <a:ext cx="3240506" cy="4064628"/>
          </a:xfrm>
        </p:spPr>
        <p:txBody>
          <a:bodyPr>
            <a:normAutofit/>
          </a:bodyPr>
          <a:lstStyle/>
          <a:p>
            <a:r>
              <a:rPr lang="fr-CA" sz="3700">
                <a:solidFill>
                  <a:srgbClr val="FFFFFF"/>
                </a:solidFill>
              </a:rPr>
              <a:t>Démonstration de la page web</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42863C1-4F99-C6C8-A632-D98C66CAB6AC}"/>
              </a:ext>
            </a:extLst>
          </p:cNvPr>
          <p:cNvSpPr>
            <a:spLocks noGrp="1"/>
          </p:cNvSpPr>
          <p:nvPr>
            <p:ph idx="1"/>
          </p:nvPr>
        </p:nvSpPr>
        <p:spPr>
          <a:xfrm>
            <a:off x="5370153" y="1526033"/>
            <a:ext cx="5536397" cy="3935281"/>
          </a:xfrm>
        </p:spPr>
        <p:txBody>
          <a:bodyPr>
            <a:normAutofit/>
          </a:bodyPr>
          <a:lstStyle/>
          <a:p>
            <a:endParaRPr lang="en-US" dirty="0"/>
          </a:p>
        </p:txBody>
      </p:sp>
    </p:spTree>
    <p:extLst>
      <p:ext uri="{BB962C8B-B14F-4D97-AF65-F5344CB8AC3E}">
        <p14:creationId xmlns:p14="http://schemas.microsoft.com/office/powerpoint/2010/main" val="137805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4B6CDF-F0A8-920A-AD64-4E7E8EE5708E}"/>
              </a:ext>
            </a:extLst>
          </p:cNvPr>
          <p:cNvSpPr>
            <a:spLocks noGrp="1"/>
          </p:cNvSpPr>
          <p:nvPr>
            <p:ph type="title"/>
          </p:nvPr>
        </p:nvSpPr>
        <p:spPr>
          <a:xfrm>
            <a:off x="761803" y="350196"/>
            <a:ext cx="4646904" cy="1624520"/>
          </a:xfrm>
        </p:spPr>
        <p:txBody>
          <a:bodyPr anchor="ctr">
            <a:normAutofit/>
          </a:bodyPr>
          <a:lstStyle/>
          <a:p>
            <a:r>
              <a:rPr lang="fr-CA" sz="4000"/>
              <a:t>Présentation de l’application mobile </a:t>
            </a:r>
          </a:p>
        </p:txBody>
      </p:sp>
      <p:sp>
        <p:nvSpPr>
          <p:cNvPr id="3" name="Content Placeholder 2">
            <a:extLst>
              <a:ext uri="{FF2B5EF4-FFF2-40B4-BE49-F238E27FC236}">
                <a16:creationId xmlns:a16="http://schemas.microsoft.com/office/drawing/2014/main" id="{3A8BDFF7-B753-6D90-EF33-8FE73410D02D}"/>
              </a:ext>
            </a:extLst>
          </p:cNvPr>
          <p:cNvSpPr>
            <a:spLocks noGrp="1"/>
          </p:cNvSpPr>
          <p:nvPr>
            <p:ph idx="1"/>
          </p:nvPr>
        </p:nvSpPr>
        <p:spPr>
          <a:xfrm>
            <a:off x="761802" y="2743200"/>
            <a:ext cx="4646905" cy="3613149"/>
          </a:xfrm>
        </p:spPr>
        <p:txBody>
          <a:bodyPr anchor="ctr">
            <a:normAutofit lnSpcReduction="10000"/>
          </a:bodyPr>
          <a:lstStyle/>
          <a:p>
            <a:pPr algn="l"/>
            <a:r>
              <a:rPr lang="en-CA" sz="2000" i="0" u="none" strike="noStrike" dirty="0" err="1">
                <a:solidFill>
                  <a:srgbClr val="000000"/>
                </a:solidFill>
                <a:effectLst/>
              </a:rPr>
              <a:t>L’application</a:t>
            </a:r>
            <a:r>
              <a:rPr lang="en-CA" sz="2000" i="0" u="none" strike="noStrike" dirty="0">
                <a:solidFill>
                  <a:srgbClr val="000000"/>
                </a:solidFill>
                <a:effectLst/>
              </a:rPr>
              <a:t> mobile </a:t>
            </a:r>
            <a:r>
              <a:rPr lang="en-CA" sz="2000" i="0" u="none" strike="noStrike" dirty="0" err="1">
                <a:solidFill>
                  <a:srgbClr val="000000"/>
                </a:solidFill>
                <a:effectLst/>
              </a:rPr>
              <a:t>d’ABDIAN</a:t>
            </a:r>
            <a:r>
              <a:rPr lang="en-CA" sz="2000" i="0" u="none" strike="noStrike" dirty="0">
                <a:solidFill>
                  <a:srgbClr val="000000"/>
                </a:solidFill>
                <a:effectLst/>
              </a:rPr>
              <a:t> </a:t>
            </a:r>
            <a:r>
              <a:rPr lang="en-CA" sz="2000" i="0" u="none" strike="noStrike" dirty="0" err="1">
                <a:solidFill>
                  <a:srgbClr val="000000"/>
                </a:solidFill>
                <a:effectLst/>
              </a:rPr>
              <a:t>est</a:t>
            </a:r>
            <a:r>
              <a:rPr lang="en-CA" sz="2000" i="0" u="none" strike="noStrike" dirty="0">
                <a:solidFill>
                  <a:srgbClr val="000000"/>
                </a:solidFill>
                <a:effectLst/>
              </a:rPr>
              <a:t> </a:t>
            </a:r>
            <a:r>
              <a:rPr lang="en-CA" sz="2000" i="0" u="none" strike="noStrike" dirty="0" err="1">
                <a:solidFill>
                  <a:srgbClr val="000000"/>
                </a:solidFill>
                <a:effectLst/>
              </a:rPr>
              <a:t>une</a:t>
            </a:r>
            <a:r>
              <a:rPr lang="en-CA" sz="2000" i="0" u="none" strike="noStrike" dirty="0">
                <a:solidFill>
                  <a:srgbClr val="000000"/>
                </a:solidFill>
                <a:effectLst/>
              </a:rPr>
              <a:t> </a:t>
            </a:r>
            <a:r>
              <a:rPr lang="en-CA" sz="2000" i="0" u="none" strike="noStrike" dirty="0" err="1">
                <a:solidFill>
                  <a:srgbClr val="000000"/>
                </a:solidFill>
                <a:effectLst/>
              </a:rPr>
              <a:t>plateforme</a:t>
            </a:r>
            <a:r>
              <a:rPr lang="en-CA" sz="2000" i="0" u="none" strike="noStrike" dirty="0">
                <a:solidFill>
                  <a:srgbClr val="000000"/>
                </a:solidFill>
                <a:effectLst/>
              </a:rPr>
              <a:t> de </a:t>
            </a:r>
            <a:r>
              <a:rPr lang="en-CA" sz="2000" i="0" u="none" strike="noStrike" dirty="0" err="1">
                <a:solidFill>
                  <a:srgbClr val="000000"/>
                </a:solidFill>
                <a:effectLst/>
              </a:rPr>
              <a:t>réservation</a:t>
            </a:r>
            <a:r>
              <a:rPr lang="en-CA" sz="2000" i="0" u="none" strike="noStrike" dirty="0">
                <a:solidFill>
                  <a:srgbClr val="000000"/>
                </a:solidFill>
                <a:effectLst/>
              </a:rPr>
              <a:t> de vols, </a:t>
            </a:r>
            <a:r>
              <a:rPr lang="en-CA" sz="2000" i="0" u="none" strike="noStrike" dirty="0" err="1">
                <a:solidFill>
                  <a:srgbClr val="000000"/>
                </a:solidFill>
                <a:effectLst/>
              </a:rPr>
              <a:t>développée</a:t>
            </a:r>
            <a:r>
              <a:rPr lang="en-CA" sz="2000" i="0" u="none" strike="noStrike" dirty="0">
                <a:solidFill>
                  <a:srgbClr val="000000"/>
                </a:solidFill>
                <a:effectLst/>
              </a:rPr>
              <a:t> </a:t>
            </a:r>
            <a:r>
              <a:rPr lang="en-CA" sz="2000" i="0" u="none" strike="noStrike" dirty="0" err="1">
                <a:solidFill>
                  <a:srgbClr val="000000"/>
                </a:solidFill>
                <a:effectLst/>
              </a:rPr>
              <a:t>en</a:t>
            </a:r>
            <a:r>
              <a:rPr lang="en-CA" sz="2000" i="0" u="none" strike="noStrike" dirty="0">
                <a:solidFill>
                  <a:srgbClr val="000000"/>
                </a:solidFill>
                <a:effectLst/>
              </a:rPr>
              <a:t> Java sous Android Studio.</a:t>
            </a:r>
          </a:p>
          <a:p>
            <a:pPr algn="l"/>
            <a:r>
              <a:rPr lang="en-CA" sz="2000" i="0" u="none" strike="noStrike" dirty="0">
                <a:solidFill>
                  <a:srgbClr val="000000"/>
                </a:solidFill>
                <a:effectLst/>
              </a:rPr>
              <a:t>Elle </a:t>
            </a:r>
            <a:r>
              <a:rPr lang="en-CA" sz="2000" i="0" u="none" strike="noStrike" dirty="0" err="1">
                <a:solidFill>
                  <a:srgbClr val="000000"/>
                </a:solidFill>
                <a:effectLst/>
              </a:rPr>
              <a:t>permet</a:t>
            </a:r>
            <a:r>
              <a:rPr lang="en-CA" sz="2000" i="0" u="none" strike="noStrike" dirty="0">
                <a:solidFill>
                  <a:srgbClr val="000000"/>
                </a:solidFill>
                <a:effectLst/>
              </a:rPr>
              <a:t> aux </a:t>
            </a:r>
            <a:r>
              <a:rPr lang="en-CA" sz="2000" i="0" u="none" strike="noStrike" dirty="0" err="1">
                <a:solidFill>
                  <a:srgbClr val="000000"/>
                </a:solidFill>
                <a:effectLst/>
              </a:rPr>
              <a:t>utilisateurs</a:t>
            </a:r>
            <a:r>
              <a:rPr lang="en-CA" sz="2000" i="0" u="none" strike="noStrike" dirty="0">
                <a:solidFill>
                  <a:srgbClr val="000000"/>
                </a:solidFill>
                <a:effectLst/>
              </a:rPr>
              <a:t> de </a:t>
            </a:r>
            <a:r>
              <a:rPr lang="en-CA" sz="2000" i="0" u="none" strike="noStrike" dirty="0" err="1">
                <a:solidFill>
                  <a:srgbClr val="000000"/>
                </a:solidFill>
                <a:effectLst/>
              </a:rPr>
              <a:t>s’inscrire</a:t>
            </a:r>
            <a:r>
              <a:rPr lang="en-CA" sz="2000" i="0" u="none" strike="noStrike" dirty="0">
                <a:solidFill>
                  <a:srgbClr val="000000"/>
                </a:solidFill>
                <a:effectLst/>
              </a:rPr>
              <a:t>, se connecter, </a:t>
            </a:r>
            <a:r>
              <a:rPr lang="en-CA" sz="2000" i="0" u="none" strike="noStrike" dirty="0" err="1">
                <a:solidFill>
                  <a:srgbClr val="000000"/>
                </a:solidFill>
                <a:effectLst/>
              </a:rPr>
              <a:t>rechercher</a:t>
            </a:r>
            <a:r>
              <a:rPr lang="en-CA" sz="2000" i="0" u="none" strike="noStrike" dirty="0">
                <a:solidFill>
                  <a:srgbClr val="000000"/>
                </a:solidFill>
                <a:effectLst/>
              </a:rPr>
              <a:t> un vol, </a:t>
            </a:r>
            <a:r>
              <a:rPr lang="en-CA" sz="2000" i="0" u="none" strike="noStrike" dirty="0" err="1">
                <a:solidFill>
                  <a:srgbClr val="000000"/>
                </a:solidFill>
                <a:effectLst/>
              </a:rPr>
              <a:t>sélectionner</a:t>
            </a:r>
            <a:r>
              <a:rPr lang="en-CA" sz="2000" i="0" u="none" strike="noStrike" dirty="0">
                <a:solidFill>
                  <a:srgbClr val="000000"/>
                </a:solidFill>
                <a:effectLst/>
              </a:rPr>
              <a:t> un </a:t>
            </a:r>
            <a:r>
              <a:rPr lang="en-CA" sz="2000" i="0" u="none" strike="noStrike" dirty="0" err="1">
                <a:solidFill>
                  <a:srgbClr val="000000"/>
                </a:solidFill>
                <a:effectLst/>
              </a:rPr>
              <a:t>siège</a:t>
            </a:r>
            <a:r>
              <a:rPr lang="en-CA" sz="2000" i="0" u="none" strike="noStrike" dirty="0">
                <a:solidFill>
                  <a:srgbClr val="000000"/>
                </a:solidFill>
                <a:effectLst/>
              </a:rPr>
              <a:t> et </a:t>
            </a:r>
            <a:r>
              <a:rPr lang="en-CA" sz="2000" i="0" u="none" strike="noStrike" dirty="0" err="1">
                <a:solidFill>
                  <a:srgbClr val="000000"/>
                </a:solidFill>
                <a:effectLst/>
              </a:rPr>
              <a:t>réserver</a:t>
            </a:r>
            <a:r>
              <a:rPr lang="en-CA" sz="2000" i="0" u="none" strike="noStrike" dirty="0">
                <a:solidFill>
                  <a:srgbClr val="000000"/>
                </a:solidFill>
                <a:effectLst/>
              </a:rPr>
              <a:t> </a:t>
            </a:r>
            <a:r>
              <a:rPr lang="en-CA" sz="2000" i="0" u="none" strike="noStrike" dirty="0" err="1">
                <a:solidFill>
                  <a:srgbClr val="000000"/>
                </a:solidFill>
                <a:effectLst/>
              </a:rPr>
              <a:t>facilement</a:t>
            </a:r>
            <a:r>
              <a:rPr lang="en-CA" sz="2000" i="0" u="none" strike="noStrike" dirty="0">
                <a:solidFill>
                  <a:srgbClr val="000000"/>
                </a:solidFill>
                <a:effectLst/>
              </a:rPr>
              <a:t>, le tout </a:t>
            </a:r>
            <a:r>
              <a:rPr lang="en-CA" sz="2000" i="0" u="none" strike="noStrike" dirty="0" err="1">
                <a:solidFill>
                  <a:srgbClr val="000000"/>
                </a:solidFill>
                <a:effectLst/>
              </a:rPr>
              <a:t>depuis</a:t>
            </a:r>
            <a:r>
              <a:rPr lang="en-CA" sz="2000" i="0" u="none" strike="noStrike" dirty="0">
                <a:solidFill>
                  <a:srgbClr val="000000"/>
                </a:solidFill>
                <a:effectLst/>
              </a:rPr>
              <a:t> </a:t>
            </a:r>
            <a:r>
              <a:rPr lang="en-CA" sz="2000" i="0" u="none" strike="noStrike" dirty="0" err="1">
                <a:solidFill>
                  <a:srgbClr val="000000"/>
                </a:solidFill>
                <a:effectLst/>
              </a:rPr>
              <a:t>leur</a:t>
            </a:r>
            <a:r>
              <a:rPr lang="en-CA" sz="2000" i="0" u="none" strike="noStrike" dirty="0">
                <a:solidFill>
                  <a:srgbClr val="000000"/>
                </a:solidFill>
                <a:effectLst/>
              </a:rPr>
              <a:t> </a:t>
            </a:r>
            <a:r>
              <a:rPr lang="en-CA" sz="2000" i="0" u="none" strike="noStrike" dirty="0" err="1">
                <a:solidFill>
                  <a:srgbClr val="000000"/>
                </a:solidFill>
                <a:effectLst/>
              </a:rPr>
              <a:t>téléphone</a:t>
            </a:r>
            <a:r>
              <a:rPr lang="en-CA" sz="2000" i="0" u="none" strike="noStrike" dirty="0">
                <a:solidFill>
                  <a:srgbClr val="000000"/>
                </a:solidFill>
                <a:effectLst/>
              </a:rPr>
              <a:t>.</a:t>
            </a:r>
          </a:p>
          <a:p>
            <a:pPr algn="l"/>
            <a:r>
              <a:rPr lang="en-CA" sz="2000" i="0" u="none" strike="noStrike" dirty="0" err="1">
                <a:solidFill>
                  <a:srgbClr val="000000"/>
                </a:solidFill>
                <a:effectLst/>
              </a:rPr>
              <a:t>L’app</a:t>
            </a:r>
            <a:r>
              <a:rPr lang="en-CA" sz="2000" i="0" u="none" strike="noStrike" dirty="0">
                <a:solidFill>
                  <a:srgbClr val="000000"/>
                </a:solidFill>
                <a:effectLst/>
              </a:rPr>
              <a:t> communique avec </a:t>
            </a:r>
            <a:r>
              <a:rPr lang="en-CA" sz="2000" i="0" u="none" strike="noStrike" dirty="0" err="1">
                <a:solidFill>
                  <a:srgbClr val="000000"/>
                </a:solidFill>
                <a:effectLst/>
              </a:rPr>
              <a:t>une</a:t>
            </a:r>
            <a:r>
              <a:rPr lang="en-CA" sz="2000" i="0" u="none" strike="noStrike" dirty="0">
                <a:solidFill>
                  <a:srgbClr val="000000"/>
                </a:solidFill>
                <a:effectLst/>
              </a:rPr>
              <a:t> API REST </a:t>
            </a:r>
            <a:r>
              <a:rPr lang="en-CA" sz="2000" i="0" u="none" strike="noStrike" dirty="0" err="1">
                <a:solidFill>
                  <a:srgbClr val="000000"/>
                </a:solidFill>
                <a:effectLst/>
              </a:rPr>
              <a:t>en</a:t>
            </a:r>
            <a:r>
              <a:rPr lang="en-CA" sz="2000" i="0" u="none" strike="noStrike" dirty="0">
                <a:solidFill>
                  <a:srgbClr val="000000"/>
                </a:solidFill>
                <a:effectLst/>
              </a:rPr>
              <a:t> PHP pour </a:t>
            </a:r>
            <a:r>
              <a:rPr lang="en-CA" sz="2000" i="0" u="none" strike="noStrike" dirty="0" err="1">
                <a:solidFill>
                  <a:srgbClr val="000000"/>
                </a:solidFill>
                <a:effectLst/>
              </a:rPr>
              <a:t>interagir</a:t>
            </a:r>
            <a:r>
              <a:rPr lang="en-CA" sz="2000" i="0" u="none" strike="noStrike" dirty="0">
                <a:solidFill>
                  <a:srgbClr val="000000"/>
                </a:solidFill>
                <a:effectLst/>
              </a:rPr>
              <a:t> avec </a:t>
            </a:r>
            <a:r>
              <a:rPr lang="en-CA" sz="2000" i="0" u="none" strike="noStrike" dirty="0" err="1">
                <a:solidFill>
                  <a:srgbClr val="000000"/>
                </a:solidFill>
                <a:effectLst/>
              </a:rPr>
              <a:t>une</a:t>
            </a:r>
            <a:r>
              <a:rPr lang="en-CA" sz="2000" i="0" u="none" strike="noStrike" dirty="0">
                <a:solidFill>
                  <a:srgbClr val="000000"/>
                </a:solidFill>
                <a:effectLst/>
              </a:rPr>
              <a:t> base de données.</a:t>
            </a:r>
            <a:endParaRPr lang="en-US" sz="2000" dirty="0"/>
          </a:p>
        </p:txBody>
      </p:sp>
      <p:pic>
        <p:nvPicPr>
          <p:cNvPr id="5" name="Picture 4" descr="Person watching empty phone">
            <a:extLst>
              <a:ext uri="{FF2B5EF4-FFF2-40B4-BE49-F238E27FC236}">
                <a16:creationId xmlns:a16="http://schemas.microsoft.com/office/drawing/2014/main" id="{AE59C2F4-B4AD-40F6-D268-5F1CE5382C7B}"/>
              </a:ext>
            </a:extLst>
          </p:cNvPr>
          <p:cNvPicPr>
            <a:picLocks noChangeAspect="1"/>
          </p:cNvPicPr>
          <p:nvPr/>
        </p:nvPicPr>
        <p:blipFill>
          <a:blip r:embed="rId2"/>
          <a:srcRect l="35880" r="4720" b="-2"/>
          <a:stretch/>
        </p:blipFill>
        <p:spPr>
          <a:xfrm>
            <a:off x="6096000" y="1"/>
            <a:ext cx="6102825" cy="6858000"/>
          </a:xfrm>
          <a:prstGeom prst="rect">
            <a:avLst/>
          </a:prstGeom>
        </p:spPr>
      </p:pic>
    </p:spTree>
    <p:extLst>
      <p:ext uri="{BB962C8B-B14F-4D97-AF65-F5344CB8AC3E}">
        <p14:creationId xmlns:p14="http://schemas.microsoft.com/office/powerpoint/2010/main" val="130693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A9B76-03BB-C2CF-0C20-057E4DC4810F}"/>
              </a:ext>
            </a:extLst>
          </p:cNvPr>
          <p:cNvSpPr>
            <a:spLocks noGrp="1"/>
          </p:cNvSpPr>
          <p:nvPr>
            <p:ph type="title"/>
          </p:nvPr>
        </p:nvSpPr>
        <p:spPr>
          <a:xfrm>
            <a:off x="804672" y="802955"/>
            <a:ext cx="4977976" cy="1454051"/>
          </a:xfrm>
        </p:spPr>
        <p:txBody>
          <a:bodyPr>
            <a:normAutofit/>
          </a:bodyPr>
          <a:lstStyle/>
          <a:p>
            <a:r>
              <a:rPr lang="fr-CA" sz="3600">
                <a:solidFill>
                  <a:schemeClr val="tx2"/>
                </a:solidFill>
              </a:rPr>
              <a:t>Répartition des rôles dans le projet </a:t>
            </a:r>
          </a:p>
        </p:txBody>
      </p:sp>
      <p:sp>
        <p:nvSpPr>
          <p:cNvPr id="3" name="Content Placeholder 2">
            <a:extLst>
              <a:ext uri="{FF2B5EF4-FFF2-40B4-BE49-F238E27FC236}">
                <a16:creationId xmlns:a16="http://schemas.microsoft.com/office/drawing/2014/main" id="{DC8E650B-7C1F-F186-B516-029A71F52780}"/>
              </a:ext>
            </a:extLst>
          </p:cNvPr>
          <p:cNvSpPr>
            <a:spLocks noGrp="1"/>
          </p:cNvSpPr>
          <p:nvPr>
            <p:ph idx="1"/>
          </p:nvPr>
        </p:nvSpPr>
        <p:spPr>
          <a:xfrm>
            <a:off x="804672" y="2421682"/>
            <a:ext cx="4977578" cy="3639289"/>
          </a:xfrm>
        </p:spPr>
        <p:txBody>
          <a:bodyPr anchor="ctr">
            <a:normAutofit/>
          </a:bodyPr>
          <a:lstStyle/>
          <a:p>
            <a:r>
              <a:rPr lang="fr-CA" sz="1300" dirty="0">
                <a:solidFill>
                  <a:schemeClr val="tx2"/>
                </a:solidFill>
              </a:rPr>
              <a:t>Azuau Benali: </a:t>
            </a:r>
            <a:r>
              <a:rPr lang="fr-CA" sz="1300" b="0" i="0" u="none" strike="noStrike" dirty="0">
                <a:solidFill>
                  <a:schemeClr val="tx2"/>
                </a:solidFill>
                <a:effectLst/>
                <a:latin typeface="-webkit-standard"/>
              </a:rPr>
              <a:t>Conception de l’interface utilisateur sur </a:t>
            </a:r>
            <a:r>
              <a:rPr lang="fr-CA" sz="1300" b="0" i="0" u="none" strike="noStrike" dirty="0" err="1">
                <a:solidFill>
                  <a:schemeClr val="tx2"/>
                </a:solidFill>
                <a:effectLst/>
                <a:latin typeface="-webkit-standard"/>
              </a:rPr>
              <a:t>Figma</a:t>
            </a:r>
            <a:r>
              <a:rPr lang="fr-CA" sz="1300" b="0" i="0" u="none" strike="noStrike" dirty="0">
                <a:solidFill>
                  <a:schemeClr val="tx2"/>
                </a:solidFill>
                <a:effectLst/>
                <a:latin typeface="-webkit-standard"/>
              </a:rPr>
              <a:t>,</a:t>
            </a:r>
            <a:br>
              <a:rPr lang="fr-CA" sz="1300" dirty="0">
                <a:solidFill>
                  <a:schemeClr val="tx2"/>
                </a:solidFill>
              </a:rPr>
            </a:br>
            <a:r>
              <a:rPr lang="fr-CA" sz="1300" dirty="0">
                <a:solidFill>
                  <a:schemeClr val="tx2"/>
                </a:solidFill>
                <a:latin typeface="-webkit-standard"/>
              </a:rPr>
              <a:t>d</a:t>
            </a:r>
            <a:r>
              <a:rPr lang="fr-CA" sz="1300" b="0" i="0" u="none" strike="noStrike" dirty="0">
                <a:solidFill>
                  <a:schemeClr val="tx2"/>
                </a:solidFill>
                <a:effectLst/>
                <a:latin typeface="-webkit-standard"/>
              </a:rPr>
              <a:t>éveloppement de l’interface web (HTML/CSS/JS) et </a:t>
            </a:r>
            <a:r>
              <a:rPr lang="fr-CA" sz="1300" dirty="0">
                <a:solidFill>
                  <a:schemeClr val="tx2"/>
                </a:solidFill>
                <a:latin typeface="-webkit-standard"/>
              </a:rPr>
              <a:t>i</a:t>
            </a:r>
            <a:r>
              <a:rPr lang="fr-CA" sz="1300" b="0" i="0" u="none" strike="noStrike" dirty="0">
                <a:solidFill>
                  <a:schemeClr val="tx2"/>
                </a:solidFill>
                <a:effectLst/>
                <a:latin typeface="-webkit-standard"/>
              </a:rPr>
              <a:t>mplémentation partielle du système côté serveur (PHP)</a:t>
            </a:r>
          </a:p>
          <a:p>
            <a:r>
              <a:rPr lang="fr-CA" sz="1300" dirty="0">
                <a:solidFill>
                  <a:schemeClr val="tx2"/>
                </a:solidFill>
              </a:rPr>
              <a:t>Amine </a:t>
            </a:r>
            <a:r>
              <a:rPr lang="fr-CA" sz="1300" dirty="0" err="1">
                <a:solidFill>
                  <a:schemeClr val="tx2"/>
                </a:solidFill>
              </a:rPr>
              <a:t>Dahmane</a:t>
            </a:r>
            <a:r>
              <a:rPr lang="fr-CA" sz="1300" dirty="0">
                <a:solidFill>
                  <a:schemeClr val="tx2"/>
                </a:solidFill>
              </a:rPr>
              <a:t>: </a:t>
            </a:r>
            <a:r>
              <a:rPr lang="fr-CA" sz="1300" b="0" i="0" u="none" strike="noStrike" dirty="0">
                <a:solidFill>
                  <a:schemeClr val="tx2"/>
                </a:solidFill>
                <a:effectLst/>
                <a:latin typeface="-webkit-standard"/>
              </a:rPr>
              <a:t>Conception de la maquette visuelle (</a:t>
            </a:r>
            <a:r>
              <a:rPr lang="fr-CA" sz="1300" b="0" i="0" u="none" strike="noStrike" dirty="0" err="1">
                <a:solidFill>
                  <a:schemeClr val="tx2"/>
                </a:solidFill>
                <a:effectLst/>
                <a:latin typeface="-webkit-standard"/>
              </a:rPr>
              <a:t>Figma</a:t>
            </a:r>
            <a:r>
              <a:rPr lang="fr-CA" sz="1300" b="0" i="0" u="none" strike="noStrike" dirty="0">
                <a:solidFill>
                  <a:schemeClr val="tx2"/>
                </a:solidFill>
                <a:effectLst/>
                <a:latin typeface="-webkit-standard"/>
              </a:rPr>
              <a:t>), </a:t>
            </a:r>
            <a:r>
              <a:rPr lang="fr-CA" sz="1300" dirty="0">
                <a:solidFill>
                  <a:schemeClr val="tx2"/>
                </a:solidFill>
                <a:latin typeface="-webkit-standard"/>
              </a:rPr>
              <a:t>d</a:t>
            </a:r>
            <a:r>
              <a:rPr lang="fr-CA" sz="1300" b="0" i="0" u="none" strike="noStrike" dirty="0">
                <a:solidFill>
                  <a:schemeClr val="tx2"/>
                </a:solidFill>
                <a:effectLst/>
                <a:latin typeface="-webkit-standard"/>
              </a:rPr>
              <a:t>éveloppement de pages web interactives et </a:t>
            </a:r>
            <a:r>
              <a:rPr lang="fr-CA" sz="1300" dirty="0">
                <a:solidFill>
                  <a:schemeClr val="tx2"/>
                </a:solidFill>
                <a:latin typeface="-webkit-standard"/>
              </a:rPr>
              <a:t>c</a:t>
            </a:r>
            <a:r>
              <a:rPr lang="fr-CA" sz="1300" b="0" i="0" u="none" strike="noStrike" dirty="0">
                <a:solidFill>
                  <a:schemeClr val="tx2"/>
                </a:solidFill>
                <a:effectLst/>
                <a:latin typeface="-webkit-standard"/>
              </a:rPr>
              <a:t>ontribution au développement serveur (PHP)</a:t>
            </a:r>
          </a:p>
          <a:p>
            <a:r>
              <a:rPr lang="fr-CA" sz="1300" dirty="0">
                <a:solidFill>
                  <a:schemeClr val="tx2"/>
                </a:solidFill>
              </a:rPr>
              <a:t>Theodore </a:t>
            </a:r>
            <a:r>
              <a:rPr lang="fr-CA" sz="1300" dirty="0" err="1">
                <a:solidFill>
                  <a:schemeClr val="tx2"/>
                </a:solidFill>
              </a:rPr>
              <a:t>Neacsu</a:t>
            </a:r>
            <a:r>
              <a:rPr lang="fr-CA" sz="1300" dirty="0">
                <a:solidFill>
                  <a:schemeClr val="tx2"/>
                </a:solidFill>
              </a:rPr>
              <a:t>: </a:t>
            </a:r>
            <a:r>
              <a:rPr lang="fr-CA" sz="1300" b="0" i="0" u="none" strike="noStrike" dirty="0">
                <a:solidFill>
                  <a:schemeClr val="tx2"/>
                </a:solidFill>
                <a:effectLst/>
                <a:latin typeface="-webkit-standard"/>
              </a:rPr>
              <a:t>Conception de la logique serveur (API et traitement des données)</a:t>
            </a:r>
            <a:r>
              <a:rPr lang="fr-CA" sz="1300" dirty="0">
                <a:solidFill>
                  <a:schemeClr val="tx2"/>
                </a:solidFill>
                <a:latin typeface="-webkit-standard"/>
              </a:rPr>
              <a:t>, p</a:t>
            </a:r>
            <a:r>
              <a:rPr lang="fr-CA" sz="1300" b="0" i="0" u="none" strike="noStrike" dirty="0">
                <a:solidFill>
                  <a:schemeClr val="tx2"/>
                </a:solidFill>
                <a:effectLst/>
                <a:latin typeface="-webkit-standard"/>
              </a:rPr>
              <a:t>articipation au développement de l’interface web</a:t>
            </a:r>
            <a:br>
              <a:rPr lang="fr-CA" sz="1300" dirty="0">
                <a:solidFill>
                  <a:schemeClr val="tx2"/>
                </a:solidFill>
              </a:rPr>
            </a:br>
            <a:r>
              <a:rPr lang="fr-CA" sz="1300" dirty="0">
                <a:solidFill>
                  <a:schemeClr val="tx2"/>
                </a:solidFill>
              </a:rPr>
              <a:t>et t</a:t>
            </a:r>
            <a:r>
              <a:rPr lang="fr-CA" sz="1300" b="0" i="0" u="none" strike="noStrike" dirty="0">
                <a:solidFill>
                  <a:schemeClr val="tx2"/>
                </a:solidFill>
                <a:effectLst/>
                <a:latin typeface="-webkit-standard"/>
              </a:rPr>
              <a:t>ravail sur la base de données (connexion, manipulation)</a:t>
            </a:r>
          </a:p>
          <a:p>
            <a:r>
              <a:rPr lang="fr-CA" sz="1300" dirty="0">
                <a:solidFill>
                  <a:schemeClr val="tx2"/>
                </a:solidFill>
              </a:rPr>
              <a:t>Ilias </a:t>
            </a:r>
            <a:r>
              <a:rPr lang="fr-CA" sz="1300" dirty="0" err="1">
                <a:solidFill>
                  <a:schemeClr val="tx2"/>
                </a:solidFill>
              </a:rPr>
              <a:t>Azennoud</a:t>
            </a:r>
            <a:r>
              <a:rPr lang="fr-CA" sz="1300" dirty="0">
                <a:solidFill>
                  <a:schemeClr val="tx2"/>
                </a:solidFill>
              </a:rPr>
              <a:t>: </a:t>
            </a:r>
            <a:r>
              <a:rPr lang="fr-CA" sz="1300" b="0" i="0" u="none" strike="noStrike" dirty="0">
                <a:solidFill>
                  <a:schemeClr val="tx2"/>
                </a:solidFill>
                <a:effectLst/>
                <a:latin typeface="-webkit-standard"/>
              </a:rPr>
              <a:t>Modélisation logique et physique de la base de données, </a:t>
            </a:r>
            <a:r>
              <a:rPr lang="fr-CA" sz="1300" dirty="0">
                <a:solidFill>
                  <a:schemeClr val="tx2"/>
                </a:solidFill>
                <a:latin typeface="-webkit-standard"/>
              </a:rPr>
              <a:t>d</a:t>
            </a:r>
            <a:r>
              <a:rPr lang="fr-CA" sz="1300" b="0" i="0" u="none" strike="noStrike" dirty="0">
                <a:solidFill>
                  <a:schemeClr val="tx2"/>
                </a:solidFill>
                <a:effectLst/>
                <a:latin typeface="-webkit-standard"/>
              </a:rPr>
              <a:t>éveloppement de l'application mobile Android et </a:t>
            </a:r>
            <a:r>
              <a:rPr lang="fr-CA" sz="1300" dirty="0">
                <a:solidFill>
                  <a:schemeClr val="tx2"/>
                </a:solidFill>
                <a:latin typeface="-webkit-standard"/>
              </a:rPr>
              <a:t>i</a:t>
            </a:r>
            <a:r>
              <a:rPr lang="fr-CA" sz="1300" b="0" i="0" u="none" strike="noStrike" dirty="0">
                <a:solidFill>
                  <a:schemeClr val="tx2"/>
                </a:solidFill>
                <a:effectLst/>
                <a:latin typeface="-webkit-standard"/>
              </a:rPr>
              <a:t>ntégration des données mobiles et gestion des fichiers JSON</a:t>
            </a:r>
          </a:p>
          <a:p>
            <a:r>
              <a:rPr lang="fr-CA" sz="1300" dirty="0">
                <a:solidFill>
                  <a:schemeClr val="tx2"/>
                </a:solidFill>
              </a:rPr>
              <a:t>Darius </a:t>
            </a:r>
            <a:r>
              <a:rPr lang="fr-CA" sz="1300" dirty="0" err="1">
                <a:solidFill>
                  <a:schemeClr val="tx2"/>
                </a:solidFill>
              </a:rPr>
              <a:t>Todoran</a:t>
            </a:r>
            <a:r>
              <a:rPr lang="fr-CA" sz="1300" dirty="0">
                <a:solidFill>
                  <a:schemeClr val="tx2"/>
                </a:solidFill>
              </a:rPr>
              <a:t>: </a:t>
            </a:r>
            <a:r>
              <a:rPr lang="fr-CA" sz="1300" b="0" i="0" u="none" strike="noStrike" dirty="0">
                <a:solidFill>
                  <a:schemeClr val="tx2"/>
                </a:solidFill>
                <a:effectLst/>
                <a:latin typeface="-webkit-standard"/>
              </a:rPr>
              <a:t>Création de l’interface mobile et navigation utilisateur, </a:t>
            </a:r>
            <a:r>
              <a:rPr lang="fr-CA" sz="1300" dirty="0">
                <a:solidFill>
                  <a:schemeClr val="tx2"/>
                </a:solidFill>
                <a:latin typeface="-webkit-standard"/>
              </a:rPr>
              <a:t>élaboration</a:t>
            </a:r>
            <a:r>
              <a:rPr lang="fr-CA" sz="1300" b="0" i="0" u="none" strike="noStrike" dirty="0">
                <a:solidFill>
                  <a:schemeClr val="tx2"/>
                </a:solidFill>
                <a:effectLst/>
                <a:latin typeface="-webkit-standard"/>
              </a:rPr>
              <a:t> du modèle de données et des relations et </a:t>
            </a:r>
            <a:r>
              <a:rPr lang="fr-CA" sz="1300" dirty="0">
                <a:solidFill>
                  <a:schemeClr val="tx2"/>
                </a:solidFill>
                <a:latin typeface="-webkit-standard"/>
              </a:rPr>
              <a:t>d</a:t>
            </a:r>
            <a:r>
              <a:rPr lang="fr-CA" sz="1300" b="0" i="0" u="none" strike="noStrike" dirty="0">
                <a:solidFill>
                  <a:schemeClr val="tx2"/>
                </a:solidFill>
                <a:effectLst/>
                <a:latin typeface="-webkit-standard"/>
              </a:rPr>
              <a:t>éveloppement de fonctionnalités serveur (PHP)</a:t>
            </a:r>
            <a:endParaRPr lang="fr-CA" sz="13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Web Design">
            <a:extLst>
              <a:ext uri="{FF2B5EF4-FFF2-40B4-BE49-F238E27FC236}">
                <a16:creationId xmlns:a16="http://schemas.microsoft.com/office/drawing/2014/main" id="{F64BCC88-596F-625F-B137-338A4ED6D6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949524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2A52-1493-CA27-538A-B79B0FC97C46}"/>
              </a:ext>
            </a:extLst>
          </p:cNvPr>
          <p:cNvSpPr>
            <a:spLocks noGrp="1"/>
          </p:cNvSpPr>
          <p:nvPr>
            <p:ph type="title"/>
          </p:nvPr>
        </p:nvSpPr>
        <p:spPr/>
        <p:txBody>
          <a:bodyPr/>
          <a:lstStyle/>
          <a:p>
            <a:r>
              <a:rPr lang="fr-CA"/>
              <a:t>Application mobile </a:t>
            </a:r>
            <a:endParaRPr lang="fr-CA" dirty="0"/>
          </a:p>
        </p:txBody>
      </p:sp>
      <p:pic>
        <p:nvPicPr>
          <p:cNvPr id="1026" name="Picture 2">
            <a:extLst>
              <a:ext uri="{FF2B5EF4-FFF2-40B4-BE49-F238E27FC236}">
                <a16:creationId xmlns:a16="http://schemas.microsoft.com/office/drawing/2014/main" id="{AE4069E0-4504-1DF8-961D-D24CDFAB90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926" y="1909933"/>
            <a:ext cx="1905000" cy="3467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00CED5-EB9A-E9C3-EA47-C71A12F38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793" y="1848624"/>
            <a:ext cx="1985978" cy="3589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863AB5-7ACC-898A-69E0-2A709DB97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638" y="2102106"/>
            <a:ext cx="1862731" cy="3336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9A2404F-E67A-721D-15D4-7A054897E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236" y="1563708"/>
            <a:ext cx="2086363" cy="37305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C1BD989-EEE1-5E15-A25B-8FD58006B2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7974" y="1357964"/>
            <a:ext cx="2189090" cy="401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3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A720D-9646-1E86-2BE7-164F4DD8CD7E}"/>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Démonstration de l’application mobile</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482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E39F040-AF38-DE9B-0F8C-05E9443C06F9}"/>
              </a:ext>
            </a:extLst>
          </p:cNvPr>
          <p:cNvSpPr>
            <a:spLocks noGrp="1"/>
          </p:cNvSpPr>
          <p:nvPr>
            <p:ph type="title"/>
          </p:nvPr>
        </p:nvSpPr>
        <p:spPr>
          <a:xfrm>
            <a:off x="640080" y="1243013"/>
            <a:ext cx="3855720" cy="4371974"/>
          </a:xfrm>
        </p:spPr>
        <p:txBody>
          <a:bodyPr>
            <a:normAutofit/>
          </a:bodyPr>
          <a:lstStyle/>
          <a:p>
            <a:r>
              <a:rPr lang="fr-CA" sz="3600" b="1" kern="100">
                <a:solidFill>
                  <a:schemeClr val="tx2"/>
                </a:solidFill>
                <a:effectLst/>
                <a:latin typeface="Garamond" panose="02020404030301010803" pitchFamily="18" charset="0"/>
                <a:ea typeface="Calibri" panose="020F0502020204030204" pitchFamily="34" charset="0"/>
                <a:cs typeface="Times New Roman" panose="02020603050405020304" pitchFamily="18" charset="0"/>
              </a:rPr>
              <a:t>Défis</a:t>
            </a:r>
            <a:br>
              <a:rPr lang="en-CA" sz="36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endParaRPr lang="en-US" sz="3600">
              <a:solidFill>
                <a:schemeClr val="tx2"/>
              </a:solidFill>
            </a:endParaRPr>
          </a:p>
        </p:txBody>
      </p:sp>
      <p:sp>
        <p:nvSpPr>
          <p:cNvPr id="3" name="Content Placeholder 2">
            <a:extLst>
              <a:ext uri="{FF2B5EF4-FFF2-40B4-BE49-F238E27FC236}">
                <a16:creationId xmlns:a16="http://schemas.microsoft.com/office/drawing/2014/main" id="{5196A0F0-12B8-8153-D4F8-4CDBCB8EE1E8}"/>
              </a:ext>
            </a:extLst>
          </p:cNvPr>
          <p:cNvSpPr>
            <a:spLocks noGrp="1"/>
          </p:cNvSpPr>
          <p:nvPr>
            <p:ph idx="1"/>
          </p:nvPr>
        </p:nvSpPr>
        <p:spPr>
          <a:xfrm>
            <a:off x="6172200" y="804672"/>
            <a:ext cx="5221224" cy="5230368"/>
          </a:xfrm>
        </p:spPr>
        <p:txBody>
          <a:bodyPr anchor="ctr">
            <a:normAutofit/>
          </a:bodyPr>
          <a:lstStyle/>
          <a:p>
            <a:r>
              <a:rPr lang="fr-CA" sz="1800" b="0" i="0" u="none" strike="noStrike" dirty="0">
                <a:solidFill>
                  <a:schemeClr val="tx2"/>
                </a:solidFill>
                <a:effectLst/>
                <a:latin typeface="-webkit-standard"/>
              </a:rPr>
              <a:t>Plusieurs remises de projets en parallèle, ce qui a affecté la planification du développement d’</a:t>
            </a:r>
            <a:r>
              <a:rPr lang="fr-CA" sz="1800" b="0" i="0" u="none" strike="noStrike" dirty="0" err="1">
                <a:solidFill>
                  <a:schemeClr val="tx2"/>
                </a:solidFill>
                <a:effectLst/>
                <a:latin typeface="-webkit-standard"/>
              </a:rPr>
              <a:t>Abdian</a:t>
            </a:r>
            <a:r>
              <a:rPr lang="fr-CA" sz="1800" b="0" i="0" u="none" strike="noStrike" dirty="0">
                <a:solidFill>
                  <a:schemeClr val="tx2"/>
                </a:solidFill>
                <a:effectLst/>
                <a:latin typeface="-webkit-standard"/>
              </a:rPr>
              <a:t>.</a:t>
            </a:r>
          </a:p>
          <a:p>
            <a:r>
              <a:rPr lang="fr-CA" sz="1800" b="0" i="0" u="none" strike="noStrike" dirty="0">
                <a:solidFill>
                  <a:schemeClr val="tx2"/>
                </a:solidFill>
                <a:effectLst/>
                <a:latin typeface="-webkit-standard"/>
              </a:rPr>
              <a:t>Mauvaise répartition des tâches </a:t>
            </a:r>
            <a:r>
              <a:rPr lang="fr-CA" sz="1800" dirty="0">
                <a:solidFill>
                  <a:schemeClr val="tx2"/>
                </a:solidFill>
                <a:latin typeface="-webkit-standard"/>
              </a:rPr>
              <a:t>et</a:t>
            </a:r>
            <a:r>
              <a:rPr lang="fr-CA" sz="1800" b="0" i="0" u="none" strike="noStrike" dirty="0">
                <a:solidFill>
                  <a:schemeClr val="tx2"/>
                </a:solidFill>
                <a:effectLst/>
                <a:latin typeface="-webkit-standard"/>
              </a:rPr>
              <a:t> attentes floues.</a:t>
            </a:r>
          </a:p>
          <a:p>
            <a:r>
              <a:rPr lang="fr-CA" sz="1800" b="0" i="0" u="none" strike="noStrike" dirty="0">
                <a:solidFill>
                  <a:schemeClr val="tx2"/>
                </a:solidFill>
                <a:effectLst/>
                <a:latin typeface="-webkit-standard"/>
              </a:rPr>
              <a:t>Intégrer correctement les formulaires, les appels à l’API REST, et le design responsive dans l’application mobile et web a été plus compliqué que prévu </a:t>
            </a:r>
          </a:p>
          <a:p>
            <a:r>
              <a:rPr lang="fr-CA" sz="1800" dirty="0">
                <a:solidFill>
                  <a:schemeClr val="tx2"/>
                </a:solidFill>
                <a:latin typeface="-webkit-standard"/>
              </a:rPr>
              <a:t>Difficult</a:t>
            </a:r>
            <a:r>
              <a:rPr lang="fr-CA" sz="1800" b="0" i="0" u="none" strike="noStrike" dirty="0">
                <a:solidFill>
                  <a:schemeClr val="tx2"/>
                </a:solidFill>
                <a:effectLst/>
                <a:latin typeface="-webkit-standard"/>
              </a:rPr>
              <a:t>é avec PHP </a:t>
            </a:r>
          </a:p>
          <a:p>
            <a:r>
              <a:rPr lang="fr-CA" sz="1800" dirty="0">
                <a:solidFill>
                  <a:schemeClr val="tx2"/>
                </a:solidFill>
              </a:rPr>
              <a:t>Difficult</a:t>
            </a:r>
            <a:r>
              <a:rPr lang="fr-CA" sz="1800" b="0" i="0" u="none" strike="noStrike" dirty="0">
                <a:solidFill>
                  <a:schemeClr val="tx2"/>
                </a:solidFill>
                <a:effectLst/>
                <a:latin typeface="-webkit-standard"/>
              </a:rPr>
              <a:t>é avec le déploiement sur Azure </a:t>
            </a:r>
            <a:br>
              <a:rPr lang="fr-CA" sz="1800" dirty="0">
                <a:solidFill>
                  <a:schemeClr val="tx2"/>
                </a:solidFill>
              </a:rPr>
            </a:br>
            <a:endParaRPr lang="fr-CA" sz="1800" b="0" i="0" u="none" strike="noStrike" dirty="0">
              <a:solidFill>
                <a:schemeClr val="tx2"/>
              </a:solidFill>
              <a:effectLst/>
              <a:latin typeface="-webkit-standard"/>
            </a:endParaRPr>
          </a:p>
          <a:p>
            <a:endParaRPr lang="fr-CA" sz="1800" dirty="0">
              <a:solidFill>
                <a:schemeClr val="tx2"/>
              </a:solidFill>
            </a:endParaRPr>
          </a:p>
        </p:txBody>
      </p:sp>
    </p:spTree>
    <p:extLst>
      <p:ext uri="{BB962C8B-B14F-4D97-AF65-F5344CB8AC3E}">
        <p14:creationId xmlns:p14="http://schemas.microsoft.com/office/powerpoint/2010/main" val="1259546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14B0-64C8-DA6C-BE2F-E0088E04AC97}"/>
              </a:ext>
            </a:extLst>
          </p:cNvPr>
          <p:cNvSpPr>
            <a:spLocks noGrp="1"/>
          </p:cNvSpPr>
          <p:nvPr>
            <p:ph type="title"/>
          </p:nvPr>
        </p:nvSpPr>
        <p:spPr/>
        <p:txBody>
          <a:bodyPr/>
          <a:lstStyle/>
          <a:p>
            <a:r>
              <a:rPr lang="en-US"/>
              <a:t>Solutions</a:t>
            </a:r>
            <a:endParaRPr lang="en-US" dirty="0"/>
          </a:p>
        </p:txBody>
      </p:sp>
      <p:graphicFrame>
        <p:nvGraphicFramePr>
          <p:cNvPr id="5" name="Content Placeholder 2">
            <a:extLst>
              <a:ext uri="{FF2B5EF4-FFF2-40B4-BE49-F238E27FC236}">
                <a16:creationId xmlns:a16="http://schemas.microsoft.com/office/drawing/2014/main" id="{32CD8200-B844-870C-F99B-44C18C502B49}"/>
              </a:ext>
            </a:extLst>
          </p:cNvPr>
          <p:cNvGraphicFramePr>
            <a:graphicFrameLocks noGrp="1"/>
          </p:cNvGraphicFramePr>
          <p:nvPr>
            <p:ph idx="1"/>
            <p:extLst>
              <p:ext uri="{D42A27DB-BD31-4B8C-83A1-F6EECF244321}">
                <p14:modId xmlns:p14="http://schemas.microsoft.com/office/powerpoint/2010/main" val="15372133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326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32CA6A-2533-4944-9534-9A87A2EA6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8A89-A7EE-B6DC-0E6B-A65660B23F72}"/>
              </a:ext>
            </a:extLst>
          </p:cNvPr>
          <p:cNvSpPr>
            <a:spLocks noGrp="1"/>
          </p:cNvSpPr>
          <p:nvPr>
            <p:ph type="title"/>
          </p:nvPr>
        </p:nvSpPr>
        <p:spPr>
          <a:xfrm>
            <a:off x="731521" y="1170431"/>
            <a:ext cx="4875904" cy="5138923"/>
          </a:xfrm>
        </p:spPr>
        <p:txBody>
          <a:bodyPr anchor="ctr">
            <a:normAutofit/>
          </a:bodyPr>
          <a:lstStyle/>
          <a:p>
            <a:r>
              <a:rPr lang="fr-CA" sz="5400">
                <a:solidFill>
                  <a:schemeClr val="tx2"/>
                </a:solidFill>
              </a:rPr>
              <a:t>Keys Learning</a:t>
            </a:r>
          </a:p>
        </p:txBody>
      </p:sp>
      <p:cxnSp>
        <p:nvCxnSpPr>
          <p:cNvPr id="11" name="Straight Connector 10">
            <a:extLst>
              <a:ext uri="{FF2B5EF4-FFF2-40B4-BE49-F238E27FC236}">
                <a16:creationId xmlns:a16="http://schemas.microsoft.com/office/drawing/2014/main" id="{4CE44FE1-0DFB-4432-B6F1-7BB653044F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D7C4AD9-61C7-4AB6-AAD1-C303A8BE3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8685BF2-60B4-41A0-9B16-61CD8CC78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16" name="Straight Connector 15">
              <a:extLst>
                <a:ext uri="{FF2B5EF4-FFF2-40B4-BE49-F238E27FC236}">
                  <a16:creationId xmlns:a16="http://schemas.microsoft.com/office/drawing/2014/main" id="{64B9126E-B366-45E7-A556-442F4D1620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B6BA6E-8873-4A6F-9AB0-395D23D7D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30924517-AA84-68B5-141F-2ED5D3B3AB8F}"/>
              </a:ext>
            </a:extLst>
          </p:cNvPr>
          <p:cNvGraphicFramePr>
            <a:graphicFrameLocks noGrp="1"/>
          </p:cNvGraphicFramePr>
          <p:nvPr>
            <p:ph idx="1"/>
            <p:extLst>
              <p:ext uri="{D42A27DB-BD31-4B8C-83A1-F6EECF244321}">
                <p14:modId xmlns:p14="http://schemas.microsoft.com/office/powerpoint/2010/main" val="994984934"/>
              </p:ext>
            </p:extLst>
          </p:nvPr>
        </p:nvGraphicFramePr>
        <p:xfrm>
          <a:off x="6361049" y="210312"/>
          <a:ext cx="5581003" cy="5966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02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A3E03-CD99-8AFA-E68E-991D9E1567B4}"/>
              </a:ext>
            </a:extLst>
          </p:cNvPr>
          <p:cNvSpPr>
            <a:spLocks noGrp="1"/>
          </p:cNvSpPr>
          <p:nvPr>
            <p:ph type="title"/>
          </p:nvPr>
        </p:nvSpPr>
        <p:spPr>
          <a:xfrm>
            <a:off x="804672" y="802955"/>
            <a:ext cx="4977976" cy="1454051"/>
          </a:xfrm>
        </p:spPr>
        <p:txBody>
          <a:bodyPr>
            <a:normAutofit/>
          </a:bodyPr>
          <a:lstStyle/>
          <a:p>
            <a:r>
              <a:rPr lang="fr-CA" sz="3600">
                <a:solidFill>
                  <a:schemeClr val="tx2"/>
                </a:solidFill>
              </a:rPr>
              <a:t>Conclusion</a:t>
            </a:r>
          </a:p>
        </p:txBody>
      </p:sp>
      <p:sp>
        <p:nvSpPr>
          <p:cNvPr id="3" name="Content Placeholder 2">
            <a:extLst>
              <a:ext uri="{FF2B5EF4-FFF2-40B4-BE49-F238E27FC236}">
                <a16:creationId xmlns:a16="http://schemas.microsoft.com/office/drawing/2014/main" id="{1BD64B96-CDC8-4611-A178-426B47937A2B}"/>
              </a:ext>
            </a:extLst>
          </p:cNvPr>
          <p:cNvSpPr>
            <a:spLocks noGrp="1"/>
          </p:cNvSpPr>
          <p:nvPr>
            <p:ph idx="1"/>
          </p:nvPr>
        </p:nvSpPr>
        <p:spPr>
          <a:xfrm>
            <a:off x="804672" y="2421682"/>
            <a:ext cx="4977578" cy="3639289"/>
          </a:xfrm>
        </p:spPr>
        <p:txBody>
          <a:bodyPr anchor="ctr">
            <a:normAutofit lnSpcReduction="10000"/>
          </a:bodyPr>
          <a:lstStyle/>
          <a:p>
            <a:pPr marL="0" indent="0">
              <a:buNone/>
            </a:pPr>
            <a:r>
              <a:rPr lang="fr-CA" sz="1800" b="0" i="0" u="none" strike="noStrike" dirty="0">
                <a:solidFill>
                  <a:schemeClr val="tx2"/>
                </a:solidFill>
                <a:effectLst/>
                <a:latin typeface="-webkit-standard"/>
              </a:rPr>
              <a:t>Le projet </a:t>
            </a:r>
            <a:r>
              <a:rPr lang="fr-CA" sz="1800" b="0" i="0" u="none" strike="noStrike" dirty="0" err="1">
                <a:solidFill>
                  <a:schemeClr val="tx2"/>
                </a:solidFill>
                <a:effectLst/>
                <a:latin typeface="-webkit-standard"/>
              </a:rPr>
              <a:t>Abdian</a:t>
            </a:r>
            <a:r>
              <a:rPr lang="fr-CA" sz="1800" b="0" i="0" u="none" strike="noStrike" dirty="0">
                <a:solidFill>
                  <a:schemeClr val="tx2"/>
                </a:solidFill>
                <a:effectLst/>
                <a:latin typeface="-webkit-standard"/>
              </a:rPr>
              <a:t> nous a permis d’appliquer nos compétences en développement, collaboration et gestion de projet. Malgré les défis, nous avons livré une plateforme web ainsi que mobile presque totalement fonctionnelle. Une expérience enrichissante qui nous prépare au monde professionnel.</a:t>
            </a:r>
          </a:p>
          <a:p>
            <a:pPr marL="0" indent="0">
              <a:buNone/>
            </a:pPr>
            <a:endParaRPr lang="fr-CA" sz="1800" dirty="0">
              <a:solidFill>
                <a:schemeClr val="tx2"/>
              </a:solidFill>
              <a:latin typeface="-webkit-standard"/>
            </a:endParaRPr>
          </a:p>
          <a:p>
            <a:pPr marL="0" indent="0">
              <a:buNone/>
            </a:pPr>
            <a:endParaRPr lang="fr-CA" sz="1800" dirty="0">
              <a:solidFill>
                <a:schemeClr val="tx2"/>
              </a:solidFill>
              <a:latin typeface="-webkit-standard"/>
            </a:endParaRPr>
          </a:p>
          <a:p>
            <a:pPr marL="0" indent="0">
              <a:buNone/>
            </a:pPr>
            <a:r>
              <a:rPr lang="fr-CA" sz="1800" dirty="0">
                <a:solidFill>
                  <a:schemeClr val="tx2"/>
                </a:solidFill>
                <a:latin typeface="-webkit-standard"/>
              </a:rPr>
              <a:t>Merci pour votre attention!</a:t>
            </a:r>
          </a:p>
          <a:p>
            <a:pPr marL="0" indent="0">
              <a:buNone/>
            </a:pPr>
            <a:endParaRPr lang="fr-CA" sz="1800" dirty="0">
              <a:solidFill>
                <a:schemeClr val="tx2"/>
              </a:solidFill>
              <a:latin typeface="-webkit-standard"/>
            </a:endParaRPr>
          </a:p>
          <a:p>
            <a:pPr marL="0" indent="0">
              <a:buNone/>
            </a:pPr>
            <a:r>
              <a:rPr lang="fr-CA" sz="1800" dirty="0">
                <a:solidFill>
                  <a:schemeClr val="tx2"/>
                </a:solidFill>
                <a:latin typeface="-webkit-standard"/>
              </a:rPr>
              <a:t>Des questions?</a:t>
            </a:r>
            <a:endParaRPr lang="fr-CA"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Handshake">
            <a:extLst>
              <a:ext uri="{FF2B5EF4-FFF2-40B4-BE49-F238E27FC236}">
                <a16:creationId xmlns:a16="http://schemas.microsoft.com/office/drawing/2014/main" id="{BEAB1505-23B8-5539-28AC-8FFAEEBF2F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7415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FF06F8-1D9F-1C6C-E330-A5EBD09CC274}"/>
              </a:ext>
            </a:extLst>
          </p:cNvPr>
          <p:cNvSpPr>
            <a:spLocks noGrp="1"/>
          </p:cNvSpPr>
          <p:nvPr>
            <p:ph type="title"/>
          </p:nvPr>
        </p:nvSpPr>
        <p:spPr>
          <a:xfrm>
            <a:off x="804672" y="802955"/>
            <a:ext cx="4977976" cy="1454051"/>
          </a:xfrm>
        </p:spPr>
        <p:txBody>
          <a:bodyPr>
            <a:normAutofit/>
          </a:bodyPr>
          <a:lstStyle/>
          <a:p>
            <a:r>
              <a:rPr lang="fr-CA" sz="2000" b="1" dirty="0">
                <a:solidFill>
                  <a:schemeClr val="tx2"/>
                </a:solidFill>
                <a:latin typeface="-webkit-standard"/>
              </a:rPr>
              <a:t>La problématique </a:t>
            </a:r>
            <a:endParaRPr lang="fr-CA" sz="2000" b="1" dirty="0">
              <a:solidFill>
                <a:schemeClr val="tx2"/>
              </a:solidFill>
            </a:endParaRPr>
          </a:p>
        </p:txBody>
      </p:sp>
      <p:sp>
        <p:nvSpPr>
          <p:cNvPr id="3" name="Content Placeholder 2">
            <a:extLst>
              <a:ext uri="{FF2B5EF4-FFF2-40B4-BE49-F238E27FC236}">
                <a16:creationId xmlns:a16="http://schemas.microsoft.com/office/drawing/2014/main" id="{F621A5A6-9623-4A65-3840-FC5437B57A9E}"/>
              </a:ext>
            </a:extLst>
          </p:cNvPr>
          <p:cNvSpPr>
            <a:spLocks noGrp="1"/>
          </p:cNvSpPr>
          <p:nvPr>
            <p:ph idx="1"/>
          </p:nvPr>
        </p:nvSpPr>
        <p:spPr>
          <a:xfrm>
            <a:off x="804672" y="2421682"/>
            <a:ext cx="4977578" cy="3639289"/>
          </a:xfrm>
        </p:spPr>
        <p:txBody>
          <a:bodyPr anchor="ctr">
            <a:normAutofit/>
          </a:bodyPr>
          <a:lstStyle/>
          <a:p>
            <a:pPr>
              <a:buFont typeface="Arial" panose="020B0604020202020204" pitchFamily="34" charset="0"/>
              <a:buChar char="•"/>
            </a:pPr>
            <a:r>
              <a:rPr lang="en-CA" sz="1800" i="0" u="none" strike="noStrike" dirty="0" err="1">
                <a:solidFill>
                  <a:srgbClr val="000000"/>
                </a:solidFill>
                <a:effectLst/>
                <a:latin typeface="-webkit-standard"/>
              </a:rPr>
              <a:t>Développer</a:t>
            </a:r>
            <a:r>
              <a:rPr lang="en-CA" sz="1800" i="0" u="none" strike="noStrike" dirty="0">
                <a:solidFill>
                  <a:srgbClr val="000000"/>
                </a:solidFill>
                <a:effectLst/>
                <a:latin typeface="-webkit-standard"/>
              </a:rPr>
              <a:t> </a:t>
            </a:r>
            <a:r>
              <a:rPr lang="en-CA" sz="1800" i="0" u="none" strike="noStrike" dirty="0" err="1">
                <a:solidFill>
                  <a:srgbClr val="000000"/>
                </a:solidFill>
                <a:effectLst/>
                <a:latin typeface="-webkit-standard"/>
              </a:rPr>
              <a:t>une</a:t>
            </a:r>
            <a:r>
              <a:rPr lang="en-CA" sz="1800" i="0" u="none" strike="noStrike" dirty="0">
                <a:solidFill>
                  <a:srgbClr val="000000"/>
                </a:solidFill>
                <a:effectLst/>
                <a:latin typeface="-webkit-standard"/>
              </a:rPr>
              <a:t> </a:t>
            </a:r>
            <a:r>
              <a:rPr lang="en-CA" sz="1800" i="0" u="none" strike="noStrike" dirty="0" err="1">
                <a:solidFill>
                  <a:srgbClr val="000000"/>
                </a:solidFill>
                <a:effectLst/>
                <a:latin typeface="-webkit-standard"/>
              </a:rPr>
              <a:t>plateforme</a:t>
            </a:r>
            <a:r>
              <a:rPr lang="en-CA" sz="1800" i="0" u="none" strike="noStrike" dirty="0">
                <a:solidFill>
                  <a:srgbClr val="000000"/>
                </a:solidFill>
                <a:effectLst/>
                <a:latin typeface="-webkit-standard"/>
              </a:rPr>
              <a:t> </a:t>
            </a:r>
            <a:r>
              <a:rPr lang="en-CA" sz="1800" i="0" u="none" strike="noStrike" dirty="0" err="1">
                <a:solidFill>
                  <a:srgbClr val="000000"/>
                </a:solidFill>
                <a:effectLst/>
                <a:latin typeface="-webkit-standard"/>
              </a:rPr>
              <a:t>complète</a:t>
            </a:r>
            <a:r>
              <a:rPr lang="en-CA" sz="1800" i="0" u="none" strike="noStrike" dirty="0">
                <a:solidFill>
                  <a:srgbClr val="000000"/>
                </a:solidFill>
                <a:effectLst/>
                <a:latin typeface="-webkit-standard"/>
              </a:rPr>
              <a:t> de </a:t>
            </a:r>
            <a:r>
              <a:rPr lang="en-CA" sz="1800" i="0" u="none" strike="noStrike" dirty="0" err="1">
                <a:solidFill>
                  <a:srgbClr val="000000"/>
                </a:solidFill>
                <a:effectLst/>
                <a:latin typeface="-webkit-standard"/>
              </a:rPr>
              <a:t>réservation</a:t>
            </a:r>
            <a:r>
              <a:rPr lang="en-CA" sz="1800" i="0" u="none" strike="noStrike" dirty="0">
                <a:solidFill>
                  <a:srgbClr val="000000"/>
                </a:solidFill>
                <a:effectLst/>
                <a:latin typeface="-webkit-standard"/>
              </a:rPr>
              <a:t> de billets </a:t>
            </a:r>
            <a:r>
              <a:rPr lang="en-CA" sz="1800" i="0" u="none" strike="noStrike" dirty="0" err="1">
                <a:solidFill>
                  <a:srgbClr val="000000"/>
                </a:solidFill>
                <a:effectLst/>
                <a:latin typeface="-webkit-standard"/>
              </a:rPr>
              <a:t>d’avion</a:t>
            </a:r>
            <a:r>
              <a:rPr lang="en-CA" sz="1800" i="0" u="none" strike="noStrike" dirty="0">
                <a:solidFill>
                  <a:srgbClr val="000000"/>
                </a:solidFill>
                <a:effectLst/>
                <a:latin typeface="-webkit-standard"/>
              </a:rPr>
              <a:t> (mobile + web)</a:t>
            </a:r>
            <a:endParaRPr lang="en-CA" sz="1800" dirty="0">
              <a:solidFill>
                <a:schemeClr val="tx2"/>
              </a:solidFill>
              <a:latin typeface="-webkit-standard"/>
            </a:endParaRPr>
          </a:p>
          <a:p>
            <a:pPr>
              <a:buFont typeface="Arial" panose="020B0604020202020204" pitchFamily="34" charset="0"/>
              <a:buChar char="•"/>
            </a:pPr>
            <a:r>
              <a:rPr lang="en-CA" sz="1800" i="0" u="none" strike="noStrike" dirty="0" err="1">
                <a:solidFill>
                  <a:srgbClr val="000000"/>
                </a:solidFill>
                <a:effectLst/>
              </a:rPr>
              <a:t>Intégrer</a:t>
            </a:r>
            <a:r>
              <a:rPr lang="en-CA" sz="1800" i="0" u="none" strike="noStrike" dirty="0">
                <a:solidFill>
                  <a:srgbClr val="000000"/>
                </a:solidFill>
                <a:effectLst/>
              </a:rPr>
              <a:t> un </a:t>
            </a:r>
            <a:r>
              <a:rPr lang="en-CA" sz="1800" i="0" u="none" strike="noStrike" dirty="0" err="1">
                <a:solidFill>
                  <a:srgbClr val="000000"/>
                </a:solidFill>
                <a:effectLst/>
              </a:rPr>
              <a:t>système</a:t>
            </a:r>
            <a:r>
              <a:rPr lang="en-CA" sz="1800" i="0" u="none" strike="noStrike" dirty="0">
                <a:solidFill>
                  <a:srgbClr val="000000"/>
                </a:solidFill>
                <a:effectLst/>
              </a:rPr>
              <a:t> de recherche </a:t>
            </a:r>
            <a:r>
              <a:rPr lang="en-CA" sz="1800" i="0" u="none" strike="noStrike" dirty="0" err="1">
                <a:solidFill>
                  <a:srgbClr val="000000"/>
                </a:solidFill>
                <a:effectLst/>
              </a:rPr>
              <a:t>intelligente</a:t>
            </a:r>
            <a:r>
              <a:rPr lang="en-CA" sz="1800" i="0" u="none" strike="noStrike" dirty="0">
                <a:solidFill>
                  <a:srgbClr val="000000"/>
                </a:solidFill>
                <a:effectLst/>
              </a:rPr>
              <a:t> de vols</a:t>
            </a:r>
          </a:p>
          <a:p>
            <a:pPr>
              <a:buFont typeface="Arial" panose="020B0604020202020204" pitchFamily="34" charset="0"/>
              <a:buChar char="•"/>
            </a:pPr>
            <a:r>
              <a:rPr lang="en-CA" sz="1800" i="0" u="none" strike="noStrike" dirty="0" err="1">
                <a:solidFill>
                  <a:srgbClr val="000000"/>
                </a:solidFill>
                <a:effectLst/>
              </a:rPr>
              <a:t>Garantir</a:t>
            </a:r>
            <a:r>
              <a:rPr lang="en-CA" sz="1800" i="0" u="none" strike="noStrike" dirty="0">
                <a:solidFill>
                  <a:srgbClr val="000000"/>
                </a:solidFill>
                <a:effectLst/>
              </a:rPr>
              <a:t> la </a:t>
            </a:r>
            <a:r>
              <a:rPr lang="en-CA" sz="1800" i="0" u="none" strike="noStrike" dirty="0" err="1">
                <a:solidFill>
                  <a:srgbClr val="000000"/>
                </a:solidFill>
                <a:effectLst/>
              </a:rPr>
              <a:t>sécurité</a:t>
            </a:r>
            <a:r>
              <a:rPr lang="en-CA" sz="1800" i="0" u="none" strike="noStrike" dirty="0">
                <a:solidFill>
                  <a:srgbClr val="000000"/>
                </a:solidFill>
                <a:effectLst/>
              </a:rPr>
              <a:t> des données et des transactions</a:t>
            </a:r>
          </a:p>
          <a:p>
            <a:pPr>
              <a:buFont typeface="Arial" panose="020B0604020202020204" pitchFamily="34" charset="0"/>
              <a:buChar char="•"/>
            </a:pPr>
            <a:r>
              <a:rPr lang="en-CA" sz="1800" i="0" u="none" strike="noStrike" dirty="0" err="1">
                <a:solidFill>
                  <a:srgbClr val="000000"/>
                </a:solidFill>
                <a:effectLst/>
              </a:rPr>
              <a:t>Offrir</a:t>
            </a:r>
            <a:r>
              <a:rPr lang="en-CA" sz="1800" i="0" u="none" strike="noStrike" dirty="0">
                <a:solidFill>
                  <a:srgbClr val="000000"/>
                </a:solidFill>
                <a:effectLst/>
              </a:rPr>
              <a:t> </a:t>
            </a:r>
            <a:r>
              <a:rPr lang="en-CA" sz="1800" i="0" u="none" strike="noStrike" dirty="0" err="1">
                <a:solidFill>
                  <a:srgbClr val="000000"/>
                </a:solidFill>
                <a:effectLst/>
              </a:rPr>
              <a:t>une</a:t>
            </a:r>
            <a:r>
              <a:rPr lang="en-CA" sz="1800" i="0" u="none" strike="noStrike" dirty="0">
                <a:solidFill>
                  <a:srgbClr val="000000"/>
                </a:solidFill>
                <a:effectLst/>
              </a:rPr>
              <a:t> navigation </a:t>
            </a:r>
            <a:r>
              <a:rPr lang="en-CA" sz="1800" i="0" u="none" strike="noStrike" dirty="0" err="1">
                <a:solidFill>
                  <a:srgbClr val="000000"/>
                </a:solidFill>
                <a:effectLst/>
              </a:rPr>
              <a:t>fluide</a:t>
            </a:r>
            <a:r>
              <a:rPr lang="en-CA" sz="1800" i="0" u="none" strike="noStrike" dirty="0">
                <a:solidFill>
                  <a:srgbClr val="000000"/>
                </a:solidFill>
                <a:effectLst/>
              </a:rPr>
              <a:t> et </a:t>
            </a:r>
            <a:r>
              <a:rPr lang="en-CA" sz="1800" i="0" u="none" strike="noStrike" dirty="0" err="1">
                <a:solidFill>
                  <a:srgbClr val="000000"/>
                </a:solidFill>
                <a:effectLst/>
              </a:rPr>
              <a:t>cohérente</a:t>
            </a:r>
            <a:br>
              <a:rPr lang="en-CA" sz="800" dirty="0"/>
            </a:br>
            <a:br>
              <a:rPr lang="en-CA" sz="800" dirty="0"/>
            </a:br>
            <a:br>
              <a:rPr lang="en-CA" sz="800" dirty="0"/>
            </a:br>
            <a:br>
              <a:rPr lang="en-CA" sz="1050" dirty="0"/>
            </a:br>
            <a:endParaRPr lang="en-US" sz="14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Laptop Secure">
            <a:extLst>
              <a:ext uri="{FF2B5EF4-FFF2-40B4-BE49-F238E27FC236}">
                <a16:creationId xmlns:a16="http://schemas.microsoft.com/office/drawing/2014/main" id="{ED8B9807-BA52-E3D4-CD1F-0E6D6BC02D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073975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42C42A-001A-7B0E-E987-B140217841C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Architecture de haut niveau</a:t>
            </a:r>
          </a:p>
        </p:txBody>
      </p:sp>
      <p:graphicFrame>
        <p:nvGraphicFramePr>
          <p:cNvPr id="14" name="Content Placeholder 2">
            <a:extLst>
              <a:ext uri="{FF2B5EF4-FFF2-40B4-BE49-F238E27FC236}">
                <a16:creationId xmlns:a16="http://schemas.microsoft.com/office/drawing/2014/main" id="{F3A5B31D-E53A-74F0-F9C6-21BC729EA5F5}"/>
              </a:ext>
            </a:extLst>
          </p:cNvPr>
          <p:cNvGraphicFramePr>
            <a:graphicFrameLocks noGrp="1"/>
          </p:cNvGraphicFramePr>
          <p:nvPr>
            <p:ph idx="1"/>
            <p:extLst>
              <p:ext uri="{D42A27DB-BD31-4B8C-83A1-F6EECF244321}">
                <p14:modId xmlns:p14="http://schemas.microsoft.com/office/powerpoint/2010/main" val="11068152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928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25D52E-FD3B-A7C7-493E-000B5304DB3F}"/>
              </a:ext>
            </a:extLst>
          </p:cNvPr>
          <p:cNvSpPr>
            <a:spLocks noGrp="1"/>
          </p:cNvSpPr>
          <p:nvPr>
            <p:ph type="title"/>
          </p:nvPr>
        </p:nvSpPr>
        <p:spPr>
          <a:xfrm>
            <a:off x="630936" y="640080"/>
            <a:ext cx="4818888" cy="1481328"/>
          </a:xfrm>
        </p:spPr>
        <p:txBody>
          <a:bodyPr anchor="b">
            <a:normAutofit/>
          </a:bodyPr>
          <a:lstStyle/>
          <a:p>
            <a:r>
              <a:rPr lang="en-US" sz="5000"/>
              <a:t>Application mobile Android</a:t>
            </a:r>
          </a:p>
        </p:txBody>
      </p:sp>
      <p:sp>
        <p:nvSpPr>
          <p:cNvPr id="105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E5806E-96E1-105A-691F-E94B1F5FEED1}"/>
              </a:ext>
            </a:extLst>
          </p:cNvPr>
          <p:cNvSpPr>
            <a:spLocks noGrp="1"/>
          </p:cNvSpPr>
          <p:nvPr>
            <p:ph idx="1"/>
          </p:nvPr>
        </p:nvSpPr>
        <p:spPr>
          <a:xfrm>
            <a:off x="630936" y="2660904"/>
            <a:ext cx="4818888" cy="3547872"/>
          </a:xfrm>
        </p:spPr>
        <p:txBody>
          <a:bodyPr anchor="t">
            <a:normAutofit/>
          </a:bodyPr>
          <a:lstStyle/>
          <a:p>
            <a:r>
              <a:rPr lang="fr-CA" sz="1700" dirty="0"/>
              <a:t>Connexion et inscription des utilisateurs</a:t>
            </a:r>
          </a:p>
          <a:p>
            <a:r>
              <a:rPr lang="fr-CA" sz="1700" dirty="0"/>
              <a:t>Recherche de vols (ville, date, prix, etc.)</a:t>
            </a:r>
          </a:p>
          <a:p>
            <a:r>
              <a:rPr lang="fr-CA" sz="1700" dirty="0"/>
              <a:t>Consultation des détails de chaque vol</a:t>
            </a:r>
          </a:p>
          <a:p>
            <a:r>
              <a:rPr lang="fr-CA" sz="1700" dirty="0"/>
              <a:t>Réservation de billets avec formulaire passager</a:t>
            </a:r>
          </a:p>
          <a:p>
            <a:r>
              <a:rPr lang="fr-CA" sz="1700" dirty="0"/>
              <a:t>Interface fluide et intuitive adaptée au mobile</a:t>
            </a:r>
          </a:p>
          <a:p>
            <a:endParaRPr lang="fr-CA" sz="1700" dirty="0"/>
          </a:p>
        </p:txBody>
      </p:sp>
      <p:pic>
        <p:nvPicPr>
          <p:cNvPr id="1026" name="Picture 2" descr="Développement application mobile - Toolynk - Entreprise de Services du  Numérique">
            <a:extLst>
              <a:ext uri="{FF2B5EF4-FFF2-40B4-BE49-F238E27FC236}">
                <a16:creationId xmlns:a16="http://schemas.microsoft.com/office/drawing/2014/main" id="{CFEB9068-FBEA-9D23-38AA-3D7871330BA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895479"/>
            <a:ext cx="5458968" cy="506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7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C1749DB-F421-0B63-48CB-72CEACBAD80F}"/>
              </a:ext>
            </a:extLst>
          </p:cNvPr>
          <p:cNvSpPr>
            <a:spLocks noGrp="1"/>
          </p:cNvSpPr>
          <p:nvPr>
            <p:ph type="title"/>
          </p:nvPr>
        </p:nvSpPr>
        <p:spPr>
          <a:xfrm>
            <a:off x="838200" y="365125"/>
            <a:ext cx="5393361" cy="1325563"/>
          </a:xfrm>
        </p:spPr>
        <p:txBody>
          <a:bodyPr>
            <a:normAutofit/>
          </a:bodyPr>
          <a:lstStyle/>
          <a:p>
            <a:r>
              <a:rPr lang="en-CA" b="0" i="0" dirty="0"/>
              <a:t>Interface Web </a:t>
            </a:r>
            <a:br>
              <a:rPr lang="en-US" dirty="0"/>
            </a:br>
            <a:endParaRPr lang="en-US" dirty="0"/>
          </a:p>
        </p:txBody>
      </p:sp>
      <p:sp>
        <p:nvSpPr>
          <p:cNvPr id="2057" name="Freeform: Shape 2056">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EF703AC-8FC5-6664-27B3-981A331AEE1C}"/>
              </a:ext>
            </a:extLst>
          </p:cNvPr>
          <p:cNvSpPr>
            <a:spLocks noGrp="1"/>
          </p:cNvSpPr>
          <p:nvPr>
            <p:ph idx="1"/>
          </p:nvPr>
        </p:nvSpPr>
        <p:spPr>
          <a:xfrm>
            <a:off x="838200" y="1825625"/>
            <a:ext cx="5393361" cy="4351338"/>
          </a:xfrm>
        </p:spPr>
        <p:txBody>
          <a:bodyPr>
            <a:normAutofit/>
          </a:bodyPr>
          <a:lstStyle/>
          <a:p>
            <a:r>
              <a:rPr lang="fr-CA" sz="2000" dirty="0"/>
              <a:t>Connexion et inscription des utilisateurs</a:t>
            </a:r>
          </a:p>
          <a:p>
            <a:r>
              <a:rPr lang="fr-CA" sz="2000" dirty="0"/>
              <a:t>Recherche de vols (ville de départ, destination, date, prix)</a:t>
            </a:r>
          </a:p>
          <a:p>
            <a:r>
              <a:rPr lang="fr-CA" sz="2000" dirty="0"/>
              <a:t>Consultation des détails de vols disponibles</a:t>
            </a:r>
          </a:p>
          <a:p>
            <a:r>
              <a:rPr lang="fr-CA" sz="2000" dirty="0"/>
              <a:t>Réservation de billets directement sur le site</a:t>
            </a:r>
          </a:p>
          <a:p>
            <a:r>
              <a:rPr lang="fr-CA" sz="2000" dirty="0"/>
              <a:t>Gestion de l’historique de réservation (consultation)</a:t>
            </a:r>
          </a:p>
          <a:p>
            <a:endParaRPr lang="en-US" sz="2000" dirty="0"/>
          </a:p>
        </p:txBody>
      </p:sp>
      <p:sp>
        <p:nvSpPr>
          <p:cNvPr id="2059" name="Oval 2058">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eb interface - Free multimedia icons">
            <a:extLst>
              <a:ext uri="{FF2B5EF4-FFF2-40B4-BE49-F238E27FC236}">
                <a16:creationId xmlns:a16="http://schemas.microsoft.com/office/drawing/2014/main" id="{F72ABB83-ED14-5C9D-563A-2492E17E53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2061" name="Freeform: Shape 2060">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063" name="Straight Connector 2062">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65" name="Freeform: Shape 2064">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9" name="Freeform: Shape 2068">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558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23B3-1AD9-5BBB-650D-4AD5617E9DC9}"/>
              </a:ext>
            </a:extLst>
          </p:cNvPr>
          <p:cNvSpPr>
            <a:spLocks noGrp="1"/>
          </p:cNvSpPr>
          <p:nvPr>
            <p:ph type="title"/>
          </p:nvPr>
        </p:nvSpPr>
        <p:spPr>
          <a:xfrm>
            <a:off x="481013" y="3752849"/>
            <a:ext cx="3290887" cy="2452687"/>
          </a:xfrm>
        </p:spPr>
        <p:txBody>
          <a:bodyPr anchor="ctr">
            <a:normAutofit/>
          </a:bodyPr>
          <a:lstStyle/>
          <a:p>
            <a:r>
              <a:rPr lang="en-CA" sz="3600" b="0" i="0" dirty="0"/>
              <a:t>API REST</a:t>
            </a:r>
            <a:br>
              <a:rPr lang="en-US" sz="3600" dirty="0"/>
            </a:br>
            <a:endParaRPr lang="en-US" sz="3600" dirty="0"/>
          </a:p>
        </p:txBody>
      </p:sp>
      <p:pic>
        <p:nvPicPr>
          <p:cNvPr id="3074" name="Picture 2" descr="What Is a REST API? Examples, Uses &amp; Challenges | Postman Blog">
            <a:extLst>
              <a:ext uri="{FF2B5EF4-FFF2-40B4-BE49-F238E27FC236}">
                <a16:creationId xmlns:a16="http://schemas.microsoft.com/office/drawing/2014/main" id="{B2263BE9-5BB2-FE85-39D2-B38D8E9F0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2916" b="19660"/>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F208363-FA6F-027B-508A-6E8C8E1BE67C}"/>
              </a:ext>
            </a:extLst>
          </p:cNvPr>
          <p:cNvSpPr>
            <a:spLocks noGrp="1"/>
          </p:cNvSpPr>
          <p:nvPr>
            <p:ph idx="1"/>
          </p:nvPr>
        </p:nvSpPr>
        <p:spPr>
          <a:xfrm>
            <a:off x="4223982" y="3752850"/>
            <a:ext cx="7485413" cy="2452687"/>
          </a:xfrm>
        </p:spPr>
        <p:txBody>
          <a:bodyPr anchor="ctr">
            <a:normAutofit/>
          </a:bodyPr>
          <a:lstStyle/>
          <a:p>
            <a:r>
              <a:rPr lang="en-CA" sz="1500" dirty="0"/>
              <a:t>Centralise les </a:t>
            </a:r>
            <a:r>
              <a:rPr lang="en-CA" sz="1500" dirty="0" err="1"/>
              <a:t>requêtes</a:t>
            </a:r>
            <a:r>
              <a:rPr lang="en-CA" sz="1500" dirty="0"/>
              <a:t> entre les interfaces et la base</a:t>
            </a:r>
          </a:p>
          <a:p>
            <a:r>
              <a:rPr lang="en-CA" sz="1500" dirty="0" err="1"/>
              <a:t>Authentification</a:t>
            </a:r>
            <a:r>
              <a:rPr lang="en-CA" sz="1500" dirty="0"/>
              <a:t> </a:t>
            </a:r>
            <a:r>
              <a:rPr lang="en-CA" sz="1500" dirty="0" err="1"/>
              <a:t>sécurisée</a:t>
            </a:r>
            <a:r>
              <a:rPr lang="en-CA" sz="1500" dirty="0"/>
              <a:t> (PHP)</a:t>
            </a:r>
          </a:p>
          <a:p>
            <a:r>
              <a:rPr lang="en-CA" sz="1500" dirty="0"/>
              <a:t>Format de </a:t>
            </a:r>
            <a:r>
              <a:rPr lang="en-CA" sz="1500" dirty="0" err="1"/>
              <a:t>réponse</a:t>
            </a:r>
            <a:r>
              <a:rPr lang="en-CA" sz="1500" dirty="0"/>
              <a:t> </a:t>
            </a:r>
            <a:r>
              <a:rPr lang="en-CA" sz="1500" dirty="0" err="1"/>
              <a:t>en</a:t>
            </a:r>
            <a:r>
              <a:rPr lang="en-CA" sz="1500" dirty="0"/>
              <a:t> JSON</a:t>
            </a:r>
          </a:p>
          <a:p>
            <a:r>
              <a:rPr lang="en-CA" sz="1500" dirty="0"/>
              <a:t>Communication via HTTP/HTTPS</a:t>
            </a:r>
          </a:p>
          <a:p>
            <a:pPr marL="0" indent="0">
              <a:buNone/>
            </a:pPr>
            <a:endParaRPr lang="en-CA" sz="1500" dirty="0"/>
          </a:p>
          <a:p>
            <a:endParaRPr lang="en-US" sz="1500" dirty="0"/>
          </a:p>
        </p:txBody>
      </p:sp>
    </p:spTree>
    <p:extLst>
      <p:ext uri="{BB962C8B-B14F-4D97-AF65-F5344CB8AC3E}">
        <p14:creationId xmlns:p14="http://schemas.microsoft.com/office/powerpoint/2010/main" val="521632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hoisir la bonne base de données pour une application | Okoone">
            <a:extLst>
              <a:ext uri="{FF2B5EF4-FFF2-40B4-BE49-F238E27FC236}">
                <a16:creationId xmlns:a16="http://schemas.microsoft.com/office/drawing/2014/main" id="{1D86F25E-1C6E-59A0-CB7F-942919083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50" b="438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8" name="Rectangle 410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845032-4201-B22A-D182-29AF7F8C07CA}"/>
              </a:ext>
            </a:extLst>
          </p:cNvPr>
          <p:cNvSpPr>
            <a:spLocks noGrp="1"/>
          </p:cNvSpPr>
          <p:nvPr>
            <p:ph type="title"/>
          </p:nvPr>
        </p:nvSpPr>
        <p:spPr>
          <a:xfrm>
            <a:off x="7531610" y="365125"/>
            <a:ext cx="3822189" cy="1899912"/>
          </a:xfrm>
        </p:spPr>
        <p:txBody>
          <a:bodyPr>
            <a:normAutofit/>
          </a:bodyPr>
          <a:lstStyle/>
          <a:p>
            <a:r>
              <a:rPr lang="fr-CA" sz="4000" dirty="0"/>
              <a:t>Base de données </a:t>
            </a:r>
          </a:p>
        </p:txBody>
      </p:sp>
      <p:sp>
        <p:nvSpPr>
          <p:cNvPr id="3" name="Content Placeholder 2">
            <a:extLst>
              <a:ext uri="{FF2B5EF4-FFF2-40B4-BE49-F238E27FC236}">
                <a16:creationId xmlns:a16="http://schemas.microsoft.com/office/drawing/2014/main" id="{738C355B-33FC-F17E-C1B1-0383B73AA1F9}"/>
              </a:ext>
            </a:extLst>
          </p:cNvPr>
          <p:cNvSpPr>
            <a:spLocks noGrp="1"/>
          </p:cNvSpPr>
          <p:nvPr>
            <p:ph idx="1"/>
          </p:nvPr>
        </p:nvSpPr>
        <p:spPr>
          <a:xfrm>
            <a:off x="7531610" y="2434201"/>
            <a:ext cx="3822189" cy="3742762"/>
          </a:xfrm>
        </p:spPr>
        <p:txBody>
          <a:bodyPr>
            <a:normAutofit/>
          </a:bodyPr>
          <a:lstStyle/>
          <a:p>
            <a:r>
              <a:rPr lang="fr-CA" sz="1700" dirty="0"/>
              <a:t>Contient les tables : utilisateurs, vols, réservations, paiements</a:t>
            </a:r>
          </a:p>
          <a:p>
            <a:r>
              <a:rPr lang="fr-CA" sz="1700" dirty="0"/>
              <a:t>Relations claires via clés primaires / étrangères</a:t>
            </a:r>
          </a:p>
          <a:p>
            <a:r>
              <a:rPr lang="fr-CA" sz="1700" dirty="0"/>
              <a:t>Sécurité des données </a:t>
            </a:r>
          </a:p>
          <a:p>
            <a:r>
              <a:rPr lang="fr-CA" sz="1700" dirty="0"/>
              <a:t>Accès contrôlé uniquement via l’API PHP</a:t>
            </a:r>
          </a:p>
          <a:p>
            <a:endParaRPr lang="en-US" sz="1700" dirty="0"/>
          </a:p>
        </p:txBody>
      </p:sp>
    </p:spTree>
    <p:extLst>
      <p:ext uri="{BB962C8B-B14F-4D97-AF65-F5344CB8AC3E}">
        <p14:creationId xmlns:p14="http://schemas.microsoft.com/office/powerpoint/2010/main" val="10932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DCF9-7212-C0E4-94D9-EFF21FD11EFD}"/>
              </a:ext>
            </a:extLst>
          </p:cNvPr>
          <p:cNvSpPr>
            <a:spLocks noGrp="1"/>
          </p:cNvSpPr>
          <p:nvPr>
            <p:ph type="title"/>
          </p:nvPr>
        </p:nvSpPr>
        <p:spPr/>
        <p:txBody>
          <a:bodyPr/>
          <a:lstStyle/>
          <a:p>
            <a:r>
              <a:rPr lang="fr-CA" dirty="0"/>
              <a:t>Base de </a:t>
            </a:r>
            <a:r>
              <a:rPr lang="fr-CA" dirty="0" err="1"/>
              <a:t>donnees</a:t>
            </a:r>
            <a:r>
              <a:rPr lang="fr-CA" dirty="0"/>
              <a:t> </a:t>
            </a:r>
          </a:p>
        </p:txBody>
      </p:sp>
      <p:pic>
        <p:nvPicPr>
          <p:cNvPr id="2050" name="Picture 2">
            <a:extLst>
              <a:ext uri="{FF2B5EF4-FFF2-40B4-BE49-F238E27FC236}">
                <a16:creationId xmlns:a16="http://schemas.microsoft.com/office/drawing/2014/main" id="{A727E63B-49F9-8517-04B3-D843687C54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646" y="1342810"/>
            <a:ext cx="7670708" cy="41723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E62C4B3-A64A-D26E-D989-77A367268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965" y="5696974"/>
            <a:ext cx="8256104" cy="99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82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350</TotalTime>
  <Words>861</Words>
  <Application>Microsoft Macintosh PowerPoint</Application>
  <PresentationFormat>Widescreen</PresentationFormat>
  <Paragraphs>94</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-webkit-standard</vt:lpstr>
      <vt:lpstr>Aptos</vt:lpstr>
      <vt:lpstr>Aptos Display</vt:lpstr>
      <vt:lpstr>Arial</vt:lpstr>
      <vt:lpstr>Calibri</vt:lpstr>
      <vt:lpstr>Garamond</vt:lpstr>
      <vt:lpstr>Office Theme</vt:lpstr>
      <vt:lpstr>Projet intégrateur : ABDIAN</vt:lpstr>
      <vt:lpstr>Répartition des rôles dans le projet </vt:lpstr>
      <vt:lpstr>La problématique </vt:lpstr>
      <vt:lpstr>Architecture de haut niveau</vt:lpstr>
      <vt:lpstr>Application mobile Android</vt:lpstr>
      <vt:lpstr>Interface Web  </vt:lpstr>
      <vt:lpstr>API REST </vt:lpstr>
      <vt:lpstr>Base de données </vt:lpstr>
      <vt:lpstr>Base de donnees </vt:lpstr>
      <vt:lpstr>Présentation de la page web</vt:lpstr>
      <vt:lpstr>Page web</vt:lpstr>
      <vt:lpstr>Page web</vt:lpstr>
      <vt:lpstr>Page web</vt:lpstr>
      <vt:lpstr>Page web</vt:lpstr>
      <vt:lpstr>Page web</vt:lpstr>
      <vt:lpstr>Page web</vt:lpstr>
      <vt:lpstr>Page web</vt:lpstr>
      <vt:lpstr>Démonstration de la page web</vt:lpstr>
      <vt:lpstr>Présentation de l’application mobile </vt:lpstr>
      <vt:lpstr>Application mobile </vt:lpstr>
      <vt:lpstr>Démonstration de l’application mobile</vt:lpstr>
      <vt:lpstr>Défis </vt:lpstr>
      <vt:lpstr>Solutions</vt:lpstr>
      <vt:lpstr>Keys Learning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Benali, Azuau</dc:creator>
  <cp:lastModifiedBy>Benali, Azuau</cp:lastModifiedBy>
  <cp:revision>7</cp:revision>
  <dcterms:created xsi:type="dcterms:W3CDTF">2025-04-24T17:07:32Z</dcterms:created>
  <dcterms:modified xsi:type="dcterms:W3CDTF">2025-04-25T17:29:17Z</dcterms:modified>
</cp:coreProperties>
</file>